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E6D066-9035-4681-B4FF-F13BA7696417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39684-B37F-4BCF-A883-726B047CF2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72CD68F-B3B3-4864-AFBF-A40CA570D237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3F1EBF4-26D8-413E-AEC7-4CB9EA408E0F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5D24BA-92A9-40EE-9A76-1705909844C5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85911-D320-4EEA-8183-802A76B7293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11/8/2012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3CEED-A846-4458-B5D8-0C82667F38F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5AC60-F293-4FBE-9C6C-CF27C99D735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11/8/2012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F9205-45DE-4023-AA7D-C0203BF6708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ABE10-0120-4FE3-A659-352E4747AB6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11/8/2012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83DA4-2EA3-4CAA-AC00-CAB1F3A2C29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C7D9F-66BA-42A4-A82C-3AE79C8BF89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11/8/2012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4970F-DC99-4532-9C70-906DE80D78F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49BD4-66AE-4C6E-8D77-BDF25DB44CE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11/8/2012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3B97F-7AA8-4836-B7B5-A9B1D0FE853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5FC6C-E9F0-47B0-836E-EDCBF582913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11/8/2012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BF4C4-4F97-47CD-8700-3911E5BE06A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8656B-EAED-4186-BB15-77EAD6CFB99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11/8/2012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22998-6E86-43EB-8BB7-62BC813D880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1C5E0-DC73-429B-93AA-48FFFA0F8AC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11/8/2012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80809-5CE6-497B-BB9C-0B8E5066222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79745-7E80-406F-B88B-17CDCCD808F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11/8/2012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A44F8-74CF-48EF-8421-A80D05DC303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232C8-BD24-4D2E-A76A-9634BCCA1D2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11/8/2012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87B8A-1D13-4DB5-B30D-0917E07EACD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AFF3A-88D7-4C87-A11A-84B331011FA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11/8/2012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08D02-C492-4515-8DDC-FC6D8CE467A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795F460-2411-43BF-A5C1-9954726EA4F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11/8/2012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3280C62-80AF-4850-8094-9645F3A9FE9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895600"/>
            <a:ext cx="9144000" cy="39624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" y="228600"/>
            <a:ext cx="8686800" cy="6477000"/>
          </a:xfrm>
          <a:prstGeom prst="rect">
            <a:avLst/>
          </a:prstGeom>
          <a:solidFill>
            <a:schemeClr val="bg1">
              <a:alpha val="0"/>
            </a:schemeClr>
          </a:solidFill>
          <a:ln w="76200" cap="sq" cmpd="thickThin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905000"/>
            <a:ext cx="7924800" cy="14700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Restudying The Issue Of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04800" y="2667000"/>
            <a:ext cx="8534400" cy="1470025"/>
          </a:xfrm>
          <a:prstGeom prst="rect">
            <a:avLst/>
          </a:prstGeom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US" sz="6600" spc="200" dirty="0">
                <a:solidFill>
                  <a:prstClr val="white"/>
                </a:solidFill>
                <a:effectLst>
                  <a:outerShdw blurRad="50800" dist="50800" dir="2700000" algn="tl">
                    <a:srgbClr val="000000"/>
                  </a:outerShdw>
                </a:effectLst>
                <a:latin typeface="Arial Black" pitchFamily="34" charset="0"/>
                <a:cs typeface="Arial" pitchFamily="34" charset="0"/>
              </a:rPr>
              <a:t>Institutionalism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6"/>
          <p:cNvSpPr>
            <a:spLocks noGrp="1"/>
          </p:cNvSpPr>
          <p:nvPr>
            <p:ph type="ctrTitle"/>
          </p:nvPr>
        </p:nvSpPr>
        <p:spPr>
          <a:xfrm>
            <a:off x="685800" y="1674813"/>
            <a:ext cx="7772400" cy="3508375"/>
          </a:xfrm>
        </p:spPr>
        <p:txBody>
          <a:bodyPr/>
          <a:lstStyle/>
          <a:p>
            <a:r>
              <a:rPr lang="en-US" sz="3600" smtClean="0">
                <a:solidFill>
                  <a:schemeClr val="bg1"/>
                </a:solidFill>
                <a:latin typeface="Arial Black" pitchFamily="34" charset="0"/>
              </a:rPr>
              <a:t>THE ISSUE</a:t>
            </a:r>
            <a:r>
              <a:rPr lang="en-US" sz="3600" smtClean="0">
                <a:solidFill>
                  <a:schemeClr val="bg1"/>
                </a:solidFill>
              </a:rPr>
              <a:t>: </a:t>
            </a:r>
            <a:r>
              <a:rPr lang="en-US" sz="3600" smtClean="0">
                <a:solidFill>
                  <a:schemeClr val="bg1"/>
                </a:solidFill>
                <a:latin typeface="Arial" charset="0"/>
                <a:cs typeface="Arial" charset="0"/>
              </a:rPr>
              <a:t>Is there N.T. Authority for the local church to plan and provide materially for social activities in its program of work?</a:t>
            </a:r>
            <a:endParaRPr lang="en-US" sz="3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6"/>
          <p:cNvSpPr>
            <a:spLocks noGrp="1"/>
          </p:cNvSpPr>
          <p:nvPr>
            <p:ph type="ctrTitle"/>
          </p:nvPr>
        </p:nvSpPr>
        <p:spPr>
          <a:xfrm>
            <a:off x="685800" y="684213"/>
            <a:ext cx="7772400" cy="2363787"/>
          </a:xfrm>
        </p:spPr>
        <p:txBody>
          <a:bodyPr/>
          <a:lstStyle/>
          <a:p>
            <a:r>
              <a:rPr lang="en-US" sz="3600" smtClean="0">
                <a:solidFill>
                  <a:schemeClr val="bg1"/>
                </a:solidFill>
                <a:latin typeface="Arial Black" pitchFamily="34" charset="0"/>
              </a:rPr>
              <a:t>KOINONIA</a:t>
            </a:r>
            <a:r>
              <a:rPr lang="en-US" sz="3600" smtClean="0">
                <a:solidFill>
                  <a:schemeClr val="bg1"/>
                </a:solidFill>
                <a:latin typeface="Arial" charset="0"/>
                <a:cs typeface="Arial" charset="0"/>
              </a:rPr>
              <a:t>: Fellowship, Sharing, Communion, Partnership, Contribution.</a:t>
            </a:r>
            <a:endParaRPr lang="en-US" sz="3600" smtClean="0">
              <a:solidFill>
                <a:schemeClr val="bg1"/>
              </a:solidFill>
            </a:endParaRPr>
          </a:p>
        </p:txBody>
      </p:sp>
      <p:sp>
        <p:nvSpPr>
          <p:cNvPr id="3" name="Title 16"/>
          <p:cNvSpPr txBox="1">
            <a:spLocks/>
          </p:cNvSpPr>
          <p:nvPr/>
        </p:nvSpPr>
        <p:spPr>
          <a:xfrm>
            <a:off x="685800" y="3275013"/>
            <a:ext cx="7772400" cy="3125787"/>
          </a:xfrm>
          <a:prstGeom prst="rect">
            <a:avLst/>
          </a:prstGeom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US" sz="3600" b="1" u="sng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THREE POSSIBILITIES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36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Business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36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Social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36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Spiritual</a:t>
            </a:r>
          </a:p>
          <a:p>
            <a:pPr algn="ctr">
              <a:spcBef>
                <a:spcPct val="0"/>
              </a:spcBef>
              <a:defRPr/>
            </a:pPr>
            <a:endParaRPr lang="en-US" sz="3600" dirty="0">
              <a:solidFill>
                <a:prstClr val="white"/>
              </a:solidFill>
              <a:cs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On-screen Show (4:3)</PresentationFormat>
  <Paragraphs>11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1_Office Theme</vt:lpstr>
      <vt:lpstr>Restudying The Issue Of</vt:lpstr>
      <vt:lpstr>THE ISSUE: Is there N.T. Authority for the local church to plan and provide materially for social activities in its program of work?</vt:lpstr>
      <vt:lpstr>KOINONIA: Fellowship, Sharing, Communion, Partnership, Contribution.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Restudying The Issue Of</dc:title>
  <dc:creator>Heath Robertson</dc:creator>
  <cp:lastModifiedBy>Heath Robertson</cp:lastModifiedBy>
  <cp:revision>1</cp:revision>
  <dcterms:created xsi:type="dcterms:W3CDTF">2012-11-08T15:17:35Z</dcterms:created>
  <dcterms:modified xsi:type="dcterms:W3CDTF">2012-11-08T15:18:21Z</dcterms:modified>
</cp:coreProperties>
</file>