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8338CE-DD47-4DD5-B07F-C69EFCCB37C8}" type="datetimeFigureOut">
              <a:rPr lang="en-US"/>
              <a:pPr>
                <a:defRPr/>
              </a:pPr>
              <a:t>7/8/2012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F87950-FFA5-47ED-ADF5-78348823D4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99688-72DC-4F51-B9E6-0EBF74E0D095}" type="datetimeFigureOut">
              <a:rPr lang="en-US"/>
              <a:pPr>
                <a:defRPr/>
              </a:pPr>
              <a:t>7/8/2012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6E046-E50D-4C02-8DDE-2057F408D2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B617A-A1A0-4825-B82F-80AA5112DB2C}" type="datetimeFigureOut">
              <a:rPr lang="en-US"/>
              <a:pPr>
                <a:defRPr/>
              </a:pPr>
              <a:t>7/8/2012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22CC7-D717-4F51-A91A-10B3A97789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693E1-0B6B-4E7F-A571-F95F107E75D3}" type="datetimeFigureOut">
              <a:rPr lang="en-US"/>
              <a:pPr>
                <a:defRPr/>
              </a:pPr>
              <a:t>7/8/2012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797FF-D3D4-4234-AB12-8CB71981C2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7C4CB7-75BF-4AEC-8E82-D572DD8F7F99}" type="datetimeFigureOut">
              <a:rPr lang="en-US"/>
              <a:pPr>
                <a:defRPr/>
              </a:pPr>
              <a:t>7/8/2012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81638-35BA-4890-A830-33F85028F4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CED0A-B8A3-4424-9878-817206AF2EF3}" type="datetimeFigureOut">
              <a:rPr lang="en-US"/>
              <a:pPr>
                <a:defRPr/>
              </a:pPr>
              <a:t>7/8/2012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4E2C9-E521-4FCA-9739-5C4AD010E8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C8974B-D663-4DE6-9F2E-8DBD9888F47B}" type="datetimeFigureOut">
              <a:rPr lang="en-US"/>
              <a:pPr>
                <a:defRPr/>
              </a:pPr>
              <a:t>7/8/2012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902A8-8AC0-448D-8400-026F20C80C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C0A12-1764-4849-A2BF-02D69EA1EA08}" type="datetimeFigureOut">
              <a:rPr lang="en-US"/>
              <a:pPr>
                <a:defRPr/>
              </a:pPr>
              <a:t>7/8/2012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25DEF-B286-4AEB-BD28-A9A3368E9A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C2F65-FF13-484A-9D37-A1E81F6A95D0}" type="datetimeFigureOut">
              <a:rPr lang="en-US"/>
              <a:pPr>
                <a:defRPr/>
              </a:pPr>
              <a:t>7/8/2012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914ED-0A6B-4E41-88F5-40E51A6C40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2DCF7-FF27-42F4-B850-9454294B8399}" type="datetimeFigureOut">
              <a:rPr lang="en-US"/>
              <a:pPr>
                <a:defRPr/>
              </a:pPr>
              <a:t>7/8/2012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0781B-3852-4F03-894F-6C493F20CD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A5586-5CE6-4F50-BAEB-8942196443A4}" type="datetimeFigureOut">
              <a:rPr lang="en-US"/>
              <a:pPr>
                <a:defRPr/>
              </a:pPr>
              <a:t>7/8/2012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4E286-2258-4F41-826C-D4D3D8DC3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6B96D8D-5BA8-40E5-929B-F426EED2CBDD}" type="datetimeFigureOut">
              <a:rPr lang="en-US"/>
              <a:pPr>
                <a:defRPr/>
              </a:pPr>
              <a:t>7/8/2012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5675C19-9B79-4CF9-BF86-3F251E47D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IMMODESTY</a:t>
            </a:r>
            <a:br>
              <a:rPr lang="en-US" smtClean="0"/>
            </a:br>
            <a:endParaRPr lang="en-US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smtClean="0"/>
              <a:t>RESPONSES / OPTIONS: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EARLY</a:t>
            </a:r>
          </a:p>
          <a:p>
            <a:endParaRPr lang="en-US" dirty="0" smtClean="0"/>
          </a:p>
          <a:p>
            <a:r>
              <a:rPr lang="en-US" dirty="0" smtClean="0"/>
              <a:t>GET IN FRONT OF A MIRROR</a:t>
            </a:r>
          </a:p>
          <a:p>
            <a:endParaRPr lang="en-US" dirty="0" smtClean="0"/>
          </a:p>
          <a:p>
            <a:r>
              <a:rPr lang="en-US" dirty="0" smtClean="0"/>
              <a:t>CHANGE SIZES WHEN NEEDED</a:t>
            </a:r>
          </a:p>
          <a:p>
            <a:endParaRPr lang="en-US" dirty="0" smtClean="0"/>
          </a:p>
          <a:p>
            <a:r>
              <a:rPr lang="en-US" dirty="0" smtClean="0"/>
              <a:t>LET SPOUSES / </a:t>
            </a:r>
            <a:r>
              <a:rPr lang="en-US" dirty="0" smtClean="0"/>
              <a:t>PARENTS / TRUSTED ONES </a:t>
            </a:r>
            <a:r>
              <a:rPr lang="en-US" dirty="0" smtClean="0"/>
              <a:t>LOOK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smtClean="0"/>
              <a:t>IMMODESTY:</a:t>
            </a: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Calibri" pitchFamily="34" charset="0"/>
              <a:buAutoNum type="arabicPeriod"/>
            </a:pPr>
            <a:r>
              <a:rPr lang="en-US" smtClean="0"/>
              <a:t>DOES IT MATTER?</a:t>
            </a:r>
          </a:p>
          <a:p>
            <a:pPr marL="514350" indent="-514350">
              <a:buFont typeface="Arial" charset="0"/>
              <a:buNone/>
            </a:pPr>
            <a:r>
              <a:rPr lang="en-US" smtClean="0"/>
              <a:t>		PATRIARCHAL AGE – (GEN. 3:21)</a:t>
            </a:r>
          </a:p>
          <a:p>
            <a:pPr marL="514350" indent="-514350">
              <a:buFont typeface="Arial" charset="0"/>
              <a:buNone/>
            </a:pPr>
            <a:r>
              <a:rPr lang="en-US" smtClean="0"/>
              <a:t>		MOSAIC AGE – (DEUT. 22:5)</a:t>
            </a:r>
          </a:p>
          <a:p>
            <a:pPr marL="514350" indent="-514350">
              <a:buFont typeface="Arial" charset="0"/>
              <a:buNone/>
            </a:pPr>
            <a:r>
              <a:rPr lang="en-US" smtClean="0"/>
              <a:t>		CHRISTIAN AGE – (I TIM. 2:9-10)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smtClean="0"/>
              <a:t>IMMODESTY: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Calibri" pitchFamily="34" charset="0"/>
              <a:buAutoNum type="arabicPeriod"/>
            </a:pPr>
            <a:r>
              <a:rPr lang="en-US" smtClean="0"/>
              <a:t>DOES IT MATTER?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mtClean="0"/>
              <a:t>WHAT IS IT?</a:t>
            </a:r>
          </a:p>
          <a:p>
            <a:pPr marL="514350" indent="-514350">
              <a:buFont typeface="Arial" charset="0"/>
              <a:buNone/>
            </a:pPr>
            <a:r>
              <a:rPr lang="en-US" smtClean="0"/>
              <a:t>		(GEN. 3:7+)  (EX. 28:42-43)  (IS. 47:1-3)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smtClean="0"/>
              <a:t>IMMODESTY: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Calibri" pitchFamily="34" charset="0"/>
              <a:buAutoNum type="arabicPeriod"/>
            </a:pPr>
            <a:r>
              <a:rPr lang="en-US" smtClean="0"/>
              <a:t>DOES IT MATTER?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mtClean="0"/>
              <a:t>WHAT IS IT?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mtClean="0"/>
              <a:t>SPECIFICS?</a:t>
            </a:r>
          </a:p>
          <a:p>
            <a:pPr marL="514350" indent="-514350">
              <a:buFont typeface="Arial" charset="0"/>
              <a:buNone/>
            </a:pPr>
            <a:r>
              <a:rPr lang="en-US" smtClean="0"/>
              <a:t>		(PROV. 7:10)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smtClean="0"/>
              <a:t>IMMODESTY: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Calibri" pitchFamily="34" charset="0"/>
              <a:buAutoNum type="arabicPeriod"/>
            </a:pPr>
            <a:r>
              <a:rPr lang="en-US" smtClean="0"/>
              <a:t>DOES IT MATTER?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mtClean="0"/>
              <a:t>WHAT IS IT?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mtClean="0"/>
              <a:t>SPECIFICS?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mtClean="0"/>
              <a:t>WHAT OF OUR INFLUENCE?</a:t>
            </a:r>
          </a:p>
          <a:p>
            <a:pPr marL="514350" indent="-514350">
              <a:buFont typeface="Arial" charset="0"/>
              <a:buNone/>
            </a:pPr>
            <a:r>
              <a:rPr lang="en-US" smtClean="0"/>
              <a:t>		(ROM. 14:13)  (MT. 5:27-30; 18:6-7)</a:t>
            </a:r>
          </a:p>
          <a:p>
            <a:pPr marL="514350" indent="-514350">
              <a:buFont typeface="Arial" charset="0"/>
              <a:buNone/>
            </a:pPr>
            <a:r>
              <a:rPr lang="en-US" smtClean="0"/>
              <a:t>		(PHIL. 4:8)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smtClean="0"/>
              <a:t>IMMODESTY: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Calibri" pitchFamily="34" charset="0"/>
              <a:buAutoNum type="arabicPeriod"/>
            </a:pPr>
            <a:r>
              <a:rPr lang="en-US" smtClean="0"/>
              <a:t>DOES IT MATTER?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mtClean="0"/>
              <a:t>WHAT IS IT?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mtClean="0"/>
              <a:t>SPECIFICS?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mtClean="0"/>
              <a:t>WHAT OF OUR INFLUENCE?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mtClean="0"/>
              <a:t>WHAT IS PROPER?</a:t>
            </a:r>
          </a:p>
          <a:p>
            <a:pPr marL="514350" indent="-514350">
              <a:buFont typeface="Arial" charset="0"/>
              <a:buNone/>
            </a:pPr>
            <a:r>
              <a:rPr lang="en-US" smtClean="0"/>
              <a:t>		(I TIM. 2:9-10)  (I PET. 3:4)  (PHIL. 2:15)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smtClean="0"/>
              <a:t>RESPONSES / OPTIONS: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START EARLY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smtClean="0"/>
              <a:t>RESPONSES / OPTIONS: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START EARLY</a:t>
            </a:r>
          </a:p>
          <a:p>
            <a:endParaRPr lang="en-US" smtClean="0"/>
          </a:p>
          <a:p>
            <a:r>
              <a:rPr lang="en-US" smtClean="0"/>
              <a:t>GET IN FRONT OF A MIRROR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smtClean="0"/>
              <a:t>RESPONSES / OPTIONS: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START EARLY</a:t>
            </a:r>
          </a:p>
          <a:p>
            <a:endParaRPr lang="en-US" smtClean="0"/>
          </a:p>
          <a:p>
            <a:r>
              <a:rPr lang="en-US" smtClean="0"/>
              <a:t>GET IN FRONT OF A MIRROR</a:t>
            </a:r>
          </a:p>
          <a:p>
            <a:endParaRPr lang="en-US" smtClean="0"/>
          </a:p>
          <a:p>
            <a:r>
              <a:rPr lang="en-US" smtClean="0"/>
              <a:t>CHANGE SIZES WHEN NEEDED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125</Words>
  <Application>Microsoft Office PowerPoint</Application>
  <PresentationFormat>On-screen Show (4:3)</PresentationFormat>
  <Paragraphs>49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IMMODESTY </vt:lpstr>
      <vt:lpstr>IMMODESTY:</vt:lpstr>
      <vt:lpstr>IMMODESTY:</vt:lpstr>
      <vt:lpstr>IMMODESTY:</vt:lpstr>
      <vt:lpstr>IMMODESTY:</vt:lpstr>
      <vt:lpstr>IMMODESTY:</vt:lpstr>
      <vt:lpstr>RESPONSES / OPTIONS:</vt:lpstr>
      <vt:lpstr>RESPONSES / OPTIONS:</vt:lpstr>
      <vt:lpstr>RESPONSES / OPTIONS:</vt:lpstr>
      <vt:lpstr>RESPONSES / OPTIONS: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THREAT OF WORLDLINESS: IMMODESTY</dc:title>
  <dc:creator>a25148199</dc:creator>
  <cp:lastModifiedBy>Evangelist</cp:lastModifiedBy>
  <cp:revision>8</cp:revision>
  <dcterms:created xsi:type="dcterms:W3CDTF">2010-10-04T19:14:23Z</dcterms:created>
  <dcterms:modified xsi:type="dcterms:W3CDTF">2012-07-08T21:58:38Z</dcterms:modified>
</cp:coreProperties>
</file>