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2" r:id="rId2"/>
  </p:sldMasterIdLst>
  <p:sldIdLst>
    <p:sldId id="256" r:id="rId3"/>
    <p:sldId id="279" r:id="rId4"/>
    <p:sldId id="275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5" r:id="rId18"/>
    <p:sldId id="334" r:id="rId19"/>
    <p:sldId id="336" r:id="rId20"/>
    <p:sldId id="338" r:id="rId21"/>
    <p:sldId id="337" r:id="rId22"/>
    <p:sldId id="321" r:id="rId23"/>
  </p:sldIdLst>
  <p:sldSz cx="9144000" cy="6858000" type="screen4x3"/>
  <p:notesSz cx="6858000" cy="9144000"/>
  <p:embeddedFontLst>
    <p:embeddedFont>
      <p:font typeface="Gill Sans MT" charset="0"/>
      <p:regular r:id="rId24"/>
      <p:bold r:id="rId25"/>
      <p:italic r:id="rId26"/>
      <p:boldItalic r:id="rId27"/>
    </p:embeddedFont>
    <p:embeddedFont>
      <p:font typeface="Wingdings 2" pitchFamily="18" charset="2"/>
      <p:regular r:id="rId28"/>
    </p:embeddedFont>
    <p:embeddedFont>
      <p:font typeface="Aegyptus" pitchFamily="18" charset="0"/>
      <p:regular r:id="rId29"/>
    </p:embeddedFont>
    <p:embeddedFont>
      <p:font typeface="Verdana" pitchFamily="34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5.fntdata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11/24/2012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11/24/2012</a:t>
            </a:fld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09416"/>
            <a:ext cx="815340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spc="20" dirty="0" smtClean="0">
                <a:solidFill>
                  <a:schemeClr val="tx1"/>
                </a:solidFill>
              </a:rPr>
              <a:t>What Is A Godly </a:t>
            </a:r>
            <a:br>
              <a:rPr lang="en-US" sz="6000" spc="20" dirty="0" smtClean="0">
                <a:solidFill>
                  <a:schemeClr val="tx1"/>
                </a:solidFill>
              </a:rPr>
            </a:br>
            <a:r>
              <a:rPr lang="en-US" sz="6000" spc="20" dirty="0" smtClean="0">
                <a:solidFill>
                  <a:schemeClr val="tx1"/>
                </a:solidFill>
              </a:rPr>
              <a:t>Wife And Mother?</a:t>
            </a:r>
            <a:endParaRPr lang="en-US" sz="6000" spc="2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8153400" cy="2438400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solidFill>
                  <a:schemeClr val="tx1"/>
                </a:solidFill>
              </a:rPr>
              <a:t>What Does the Bible Say about Gender Roles?</a:t>
            </a:r>
          </a:p>
          <a:p>
            <a:pPr algn="ctr"/>
            <a:r>
              <a:rPr lang="en-US" sz="4500" dirty="0" smtClean="0">
                <a:solidFill>
                  <a:schemeClr val="tx1"/>
                </a:solidFill>
              </a:rPr>
              <a:t>Lesson </a:t>
            </a:r>
            <a:r>
              <a:rPr lang="en-US" sz="4500" dirty="0" smtClean="0">
                <a:solidFill>
                  <a:schemeClr val="tx1"/>
                </a:solidFill>
              </a:rPr>
              <a:t>06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458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1 Peter 3:2–4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2</a:t>
            </a:r>
            <a:r>
              <a:rPr lang="en-US" sz="4000" dirty="0" smtClean="0"/>
              <a:t> when they see your respectful and pure conduct. 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</a:t>
            </a:r>
            <a:r>
              <a:rPr lang="en-US" sz="4000" b="1" dirty="0" smtClean="0"/>
              <a:t>Do </a:t>
            </a:r>
            <a:r>
              <a:rPr lang="en-US" sz="4000" b="1" u="sng" dirty="0" smtClean="0"/>
              <a:t>not</a:t>
            </a:r>
            <a:r>
              <a:rPr lang="en-US" sz="4000" b="1" dirty="0" smtClean="0"/>
              <a:t> let your adorning be </a:t>
            </a:r>
            <a:r>
              <a:rPr lang="en-US" sz="4000" b="1" u="sng" dirty="0" smtClean="0"/>
              <a:t>external</a:t>
            </a:r>
            <a:r>
              <a:rPr lang="en-US" sz="4000" dirty="0" smtClean="0"/>
              <a:t>—the braiding of hair and the putting on of gold jewelry, or the clothing you wear— 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</a:t>
            </a:r>
            <a:r>
              <a:rPr lang="en-US" sz="4000" b="1" dirty="0" smtClean="0"/>
              <a:t>but let your adorning be the </a:t>
            </a:r>
            <a:r>
              <a:rPr lang="en-US" sz="4000" b="1" u="sng" dirty="0" smtClean="0"/>
              <a:t>hidden</a:t>
            </a:r>
            <a:r>
              <a:rPr lang="en-US" sz="4000" b="1" dirty="0" smtClean="0"/>
              <a:t> person of the </a:t>
            </a:r>
            <a:r>
              <a:rPr lang="en-US" sz="4000" b="1" u="sng" dirty="0" smtClean="0"/>
              <a:t>heart</a:t>
            </a:r>
            <a:r>
              <a:rPr lang="en-US" sz="4000" dirty="0" smtClean="0"/>
              <a:t> with the imperishable beauty of a gentle and quiet spirit, which in God’s sight is very precious.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II. Let the Wife Respect Her Husband (Eph</a:t>
            </a:r>
            <a:r>
              <a:rPr lang="en-US" sz="4500" b="1" dirty="0" smtClean="0"/>
              <a:t>. </a:t>
            </a:r>
            <a:r>
              <a:rPr lang="en-US" sz="4500" b="1" dirty="0" smtClean="0"/>
              <a:t>5:33)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362200"/>
            <a:ext cx="7708392" cy="2514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u="sng" cap="all" dirty="0" smtClean="0">
                <a:latin typeface="Aegyptus" pitchFamily="18" charset="0"/>
                <a:ea typeface="Aegyptus" pitchFamily="18" charset="0"/>
                <a:cs typeface="+mj-cs"/>
              </a:rPr>
              <a:t>Respect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cap="all" dirty="0" smtClean="0">
                <a:latin typeface="Aegyptus" pitchFamily="18" charset="0"/>
                <a:ea typeface="Aegyptus" pitchFamily="18" charset="0"/>
                <a:cs typeface="+mj-cs"/>
              </a:rPr>
              <a:t>What He NEEDS FROM YOU MORE THAN ANYTHING ELSE!</a:t>
            </a:r>
            <a:endParaRPr kumimoji="0" lang="en-US" sz="5000" b="1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06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III. What Is A Godly Wife and Mother? 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895600"/>
            <a:ext cx="7708392" cy="2514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Proverbs 31:10-31</a:t>
            </a:r>
            <a:endParaRPr kumimoji="0" lang="en-US" sz="5000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1 Timothy 5:9–10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9</a:t>
            </a:r>
            <a:r>
              <a:rPr lang="en-US" sz="4000" dirty="0" smtClean="0"/>
              <a:t> Let a widow be enrolled if she is not less than sixty years of age, having been the </a:t>
            </a:r>
            <a:r>
              <a:rPr lang="en-US" sz="4000" b="1" dirty="0" smtClean="0"/>
              <a:t>wife</a:t>
            </a:r>
            <a:r>
              <a:rPr lang="en-US" sz="4000" dirty="0" smtClean="0"/>
              <a:t> of one husband, </a:t>
            </a:r>
            <a:r>
              <a:rPr lang="en-US" sz="4000" baseline="30000" dirty="0" smtClean="0"/>
              <a:t>10</a:t>
            </a:r>
            <a:r>
              <a:rPr lang="en-US" sz="4000" dirty="0" smtClean="0"/>
              <a:t> and having a reputation for good works: if she has </a:t>
            </a:r>
            <a:r>
              <a:rPr lang="en-US" sz="4000" b="1" dirty="0" smtClean="0"/>
              <a:t>brought up children</a:t>
            </a:r>
            <a:r>
              <a:rPr lang="en-US" sz="4000" dirty="0" smtClean="0"/>
              <a:t>, has </a:t>
            </a:r>
            <a:r>
              <a:rPr lang="en-US" sz="4000" b="1" dirty="0" smtClean="0"/>
              <a:t>shown hospitality</a:t>
            </a:r>
            <a:r>
              <a:rPr lang="en-US" sz="4000" dirty="0" smtClean="0"/>
              <a:t>, has washed the feet of the saints, has cared for the afflicted, and has devoted herself to every good work.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458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Titus 2:3–5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3</a:t>
            </a:r>
            <a:r>
              <a:rPr lang="en-US" sz="4000" dirty="0" smtClean="0"/>
              <a:t> Older women likewise are to be reverent in behavior, not slanderers or slaves to much wine. They are to teach what is good, 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and so train the young women to </a:t>
            </a:r>
            <a:r>
              <a:rPr lang="en-US" sz="4000" b="1" dirty="0" smtClean="0"/>
              <a:t>love their husbands and children</a:t>
            </a:r>
            <a:r>
              <a:rPr lang="en-US" sz="4000" dirty="0" smtClean="0"/>
              <a:t>, </a:t>
            </a:r>
            <a:r>
              <a:rPr lang="en-US" sz="4000" baseline="30000" dirty="0" smtClean="0"/>
              <a:t>5</a:t>
            </a:r>
            <a:r>
              <a:rPr lang="en-US" sz="4000" dirty="0" smtClean="0"/>
              <a:t> to be self-controlled, pure, </a:t>
            </a:r>
            <a:r>
              <a:rPr lang="en-US" sz="4000" b="1" dirty="0" smtClean="0"/>
              <a:t>working at home</a:t>
            </a:r>
            <a:r>
              <a:rPr lang="en-US" sz="4000" dirty="0" smtClean="0"/>
              <a:t>, kind, </a:t>
            </a:r>
            <a:r>
              <a:rPr lang="en-US" sz="4000" b="1" dirty="0" smtClean="0"/>
              <a:t>and submissive to their own husbands</a:t>
            </a:r>
            <a:r>
              <a:rPr lang="en-US" sz="4000" dirty="0" smtClean="0"/>
              <a:t>, that the word of God may not be reviled.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06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III. What Is A Godly Wife and Mother? 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209800"/>
            <a:ext cx="7708392" cy="27432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lvl="0" algn="ctr">
              <a:lnSpc>
                <a:spcPts val="5000"/>
              </a:lnSpc>
              <a:spcBef>
                <a:spcPct val="0"/>
              </a:spcBef>
              <a:defRPr/>
            </a:pPr>
            <a:r>
              <a:rPr lang="en-US" sz="5400" i="1" dirty="0" smtClean="0"/>
              <a:t>She is a woman whose primary place is in the home serving her husband and children.</a:t>
            </a:r>
            <a:endParaRPr kumimoji="0" lang="en-US" sz="5000" i="1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06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III. What Is A Godly Wife and Mother? 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438400"/>
            <a:ext cx="7708392" cy="1676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lvl="0" algn="ctr">
              <a:lnSpc>
                <a:spcPts val="5000"/>
              </a:lnSpc>
              <a:spcBef>
                <a:spcPct val="0"/>
              </a:spcBef>
              <a:defRPr/>
            </a:pPr>
            <a:r>
              <a:rPr lang="en-US" sz="5400" dirty="0" smtClean="0"/>
              <a:t>Is it sinful for a woman to work outside the home?</a:t>
            </a:r>
            <a:endParaRPr kumimoji="0" lang="en-US" sz="5000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Proverbs 31:16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16</a:t>
            </a:r>
            <a:r>
              <a:rPr lang="en-US" sz="4000" dirty="0" smtClean="0"/>
              <a:t> She considers a field and buys it; with the fruit of her hands she plants a vineyard. </a:t>
            </a:r>
          </a:p>
          <a:p>
            <a:r>
              <a:rPr lang="en-US" sz="4000" dirty="0" smtClean="0"/>
              <a:t> </a:t>
            </a:r>
          </a:p>
          <a:p>
            <a:r>
              <a:rPr lang="en-US" sz="4000" b="1" u="sng" dirty="0" smtClean="0"/>
              <a:t>Proverbs 31:24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24</a:t>
            </a:r>
            <a:r>
              <a:rPr lang="en-US" sz="4000" dirty="0" smtClean="0"/>
              <a:t> She makes linen garments and sells them; she delivers sashes to the merchant.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06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III. What Is A Godly Wife and Mother? 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905000"/>
            <a:ext cx="7708392" cy="35052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lvl="0">
              <a:lnSpc>
                <a:spcPts val="5000"/>
              </a:lnSpc>
              <a:spcBef>
                <a:spcPct val="0"/>
              </a:spcBef>
              <a:defRPr/>
            </a:pPr>
            <a:r>
              <a:rPr lang="en-US" sz="5400" dirty="0" smtClean="0"/>
              <a:t>Is it sinful for a woman to work outside the home?</a:t>
            </a:r>
          </a:p>
          <a:p>
            <a:pPr marL="457200" lvl="0" indent="-220663">
              <a:lnSpc>
                <a:spcPts val="5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n-US" sz="5400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No.</a:t>
            </a:r>
          </a:p>
          <a:p>
            <a:pPr marL="457200" lvl="0" indent="-220663">
              <a:lnSpc>
                <a:spcPts val="5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5400" cap="all" dirty="0" smtClean="0">
                <a:latin typeface="Aegyptus" pitchFamily="18" charset="0"/>
                <a:ea typeface="Aegyptus" pitchFamily="18" charset="0"/>
                <a:cs typeface="+mj-cs"/>
              </a:rPr>
              <a:t>But her first obligation is the Home</a:t>
            </a:r>
            <a:endParaRPr kumimoji="0" lang="en-US" sz="5000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Proverbs 31:28–31</a:t>
            </a:r>
            <a:r>
              <a:rPr lang="en-US" sz="4000" dirty="0" smtClean="0"/>
              <a:t> </a:t>
            </a:r>
          </a:p>
          <a:p>
            <a:r>
              <a:rPr lang="en-US" sz="4000" baseline="30000" dirty="0" smtClean="0"/>
              <a:t>28</a:t>
            </a:r>
            <a:r>
              <a:rPr lang="en-US" sz="4000" dirty="0" smtClean="0"/>
              <a:t> Her children rise up and call her blessed; her husband also, and he praises her: </a:t>
            </a:r>
            <a:r>
              <a:rPr lang="en-US" sz="4000" baseline="30000" dirty="0" smtClean="0"/>
              <a:t>29</a:t>
            </a:r>
            <a:r>
              <a:rPr lang="en-US" sz="4000" dirty="0" smtClean="0"/>
              <a:t> “Many women have done excellently, but you surpass them all.” </a:t>
            </a:r>
            <a:r>
              <a:rPr lang="en-US" sz="4000" baseline="30000" dirty="0" smtClean="0"/>
              <a:t>30</a:t>
            </a:r>
            <a:r>
              <a:rPr lang="en-US" sz="4000" dirty="0" smtClean="0"/>
              <a:t> Charm is deceitful, and beauty is vain, but a woman who fears the 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 is to be praised. </a:t>
            </a:r>
            <a:r>
              <a:rPr lang="en-US" sz="4000" baseline="30000" dirty="0" smtClean="0"/>
              <a:t>31</a:t>
            </a:r>
            <a:r>
              <a:rPr lang="en-US" sz="4000" dirty="0" smtClean="0"/>
              <a:t> Give her of the fruit of her hands, and let her works praise her in the gates.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Ephesians 5:22</a:t>
            </a:r>
            <a:r>
              <a:rPr lang="en-US" sz="4800" dirty="0" smtClean="0"/>
              <a:t> </a:t>
            </a:r>
          </a:p>
          <a:p>
            <a:r>
              <a:rPr lang="en-US" sz="4800" baseline="30000" dirty="0" smtClean="0"/>
              <a:t>22</a:t>
            </a:r>
            <a:r>
              <a:rPr lang="en-US" sz="4800" dirty="0" smtClean="0"/>
              <a:t> Wives, submit to your own husbands, as to the Lord. </a:t>
            </a:r>
            <a:endParaRPr lang="en-US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>
                <a:solidFill>
                  <a:prstClr val="black"/>
                </a:solidFill>
              </a:rPr>
              <a:t>What Does the Bible Say about Gender Roles? </a:t>
            </a:r>
            <a:r>
              <a:rPr lang="en-US" sz="2500" dirty="0" smtClean="0">
                <a:solidFill>
                  <a:prstClr val="black"/>
                </a:solidFill>
              </a:rPr>
              <a:t>– Lesson </a:t>
            </a:r>
            <a:r>
              <a:rPr lang="en-US" sz="2500" dirty="0" smtClean="0">
                <a:solidFill>
                  <a:prstClr val="black"/>
                </a:solidFill>
              </a:rPr>
              <a:t>06</a:t>
            </a:r>
            <a:endParaRPr lang="en-US" sz="25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>
                <a:solidFill>
                  <a:prstClr val="black"/>
                </a:solidFill>
              </a:rPr>
              <a:t>III. What Is A Godly Wife and Mother? </a:t>
            </a:r>
            <a:endParaRPr lang="en-US" sz="4500" b="1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1981200"/>
            <a:ext cx="8045196" cy="34290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ctr">
              <a:lnSpc>
                <a:spcPts val="5000"/>
              </a:lnSpc>
              <a:spcBef>
                <a:spcPct val="0"/>
              </a:spcBef>
              <a:defRPr/>
            </a:pPr>
            <a:r>
              <a:rPr lang="en-US" sz="5000" b="1" u="sng" cap="all" dirty="0" smtClean="0">
                <a:solidFill>
                  <a:prstClr val="black"/>
                </a:solidFill>
                <a:latin typeface="Aegyptus" pitchFamily="18" charset="0"/>
                <a:ea typeface="Aegyptus" pitchFamily="18" charset="0"/>
              </a:rPr>
              <a:t>A Godly Woman’s Home</a:t>
            </a:r>
            <a:endParaRPr lang="en-US" sz="5000" b="1" cap="all" dirty="0" smtClean="0">
              <a:solidFill>
                <a:prstClr val="black"/>
              </a:solidFill>
              <a:latin typeface="Aegyptus" pitchFamily="18" charset="0"/>
              <a:ea typeface="Aegyptus" pitchFamily="18" charset="0"/>
            </a:endParaRPr>
          </a:p>
          <a:p>
            <a:pPr>
              <a:lnSpc>
                <a:spcPts val="5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5000" cap="all" dirty="0" smtClean="0">
                <a:solidFill>
                  <a:prstClr val="black"/>
                </a:solidFill>
                <a:latin typeface="Aegyptus" pitchFamily="18" charset="0"/>
                <a:ea typeface="Aegyptus" pitchFamily="18" charset="0"/>
              </a:rPr>
              <a:t>Most Fulfilling Work</a:t>
            </a:r>
          </a:p>
          <a:p>
            <a:pPr>
              <a:lnSpc>
                <a:spcPts val="5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5000" cap="all" dirty="0" smtClean="0">
                <a:solidFill>
                  <a:prstClr val="black"/>
                </a:solidFill>
                <a:latin typeface="Aegyptus" pitchFamily="18" charset="0"/>
                <a:ea typeface="Aegyptus" pitchFamily="18" charset="0"/>
              </a:rPr>
              <a:t>Success Measured By Family</a:t>
            </a:r>
          </a:p>
          <a:p>
            <a:pPr>
              <a:lnSpc>
                <a:spcPts val="5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5000" cap="all" dirty="0" smtClean="0">
                <a:solidFill>
                  <a:prstClr val="black"/>
                </a:solidFill>
                <a:latin typeface="Aegyptus" pitchFamily="18" charset="0"/>
                <a:ea typeface="Aegyptus" pitchFamily="18" charset="0"/>
              </a:rPr>
              <a:t>Desires the Praise of Her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09416"/>
            <a:ext cx="815340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spc="20" dirty="0" smtClean="0">
                <a:solidFill>
                  <a:schemeClr val="tx1"/>
                </a:solidFill>
              </a:rPr>
              <a:t>What Is A Godly </a:t>
            </a:r>
            <a:br>
              <a:rPr lang="en-US" sz="6000" spc="20" dirty="0" smtClean="0">
                <a:solidFill>
                  <a:schemeClr val="tx1"/>
                </a:solidFill>
              </a:rPr>
            </a:br>
            <a:r>
              <a:rPr lang="en-US" sz="6000" spc="20" dirty="0" smtClean="0">
                <a:solidFill>
                  <a:schemeClr val="tx1"/>
                </a:solidFill>
              </a:rPr>
              <a:t>Wife And Mother?</a:t>
            </a:r>
            <a:endParaRPr lang="en-US" sz="6000" spc="2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8153400" cy="2438400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solidFill>
                  <a:schemeClr val="tx1"/>
                </a:solidFill>
              </a:rPr>
              <a:t>What Does the Bible Say about Gender Roles?</a:t>
            </a:r>
          </a:p>
          <a:p>
            <a:pPr algn="ctr"/>
            <a:r>
              <a:rPr lang="en-US" sz="4500" dirty="0" smtClean="0">
                <a:solidFill>
                  <a:schemeClr val="tx1"/>
                </a:solidFill>
              </a:rPr>
              <a:t>Lesson </a:t>
            </a:r>
            <a:r>
              <a:rPr lang="en-US" sz="4500" dirty="0" smtClean="0">
                <a:solidFill>
                  <a:schemeClr val="tx1"/>
                </a:solidFill>
              </a:rPr>
              <a:t>06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06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I. The </a:t>
            </a:r>
            <a:r>
              <a:rPr lang="en-US" sz="4500" b="1" dirty="0" smtClean="0"/>
              <a:t>Wife Is to Submit to Her Husband (Eph</a:t>
            </a:r>
            <a:r>
              <a:rPr lang="en-US" sz="4500" b="1" dirty="0" smtClean="0"/>
              <a:t>. </a:t>
            </a:r>
            <a:r>
              <a:rPr lang="en-US" sz="4500" b="1" dirty="0" smtClean="0"/>
              <a:t>5:22)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362200"/>
            <a:ext cx="7708392" cy="2514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u="sng" cap="all" dirty="0" smtClean="0">
                <a:latin typeface="Aegyptus" pitchFamily="18" charset="0"/>
                <a:ea typeface="Aegyptus" pitchFamily="18" charset="0"/>
                <a:cs typeface="+mj-cs"/>
              </a:rPr>
              <a:t>Submit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“…as to the Lord” (22)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“…in Everything” </a:t>
            </a:r>
            <a:r>
              <a:rPr kumimoji="0" lang="en-US" sz="500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(24)</a:t>
            </a:r>
            <a:endParaRPr kumimoji="0" lang="en-US" sz="500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458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1 Peter 3:5–6</a:t>
            </a:r>
            <a:r>
              <a:rPr lang="en-US" sz="4800" dirty="0" smtClean="0"/>
              <a:t> </a:t>
            </a:r>
          </a:p>
          <a:p>
            <a:r>
              <a:rPr lang="en-US" sz="4800" baseline="30000" dirty="0" smtClean="0"/>
              <a:t>5</a:t>
            </a:r>
            <a:r>
              <a:rPr lang="en-US" sz="4800" dirty="0" smtClean="0"/>
              <a:t> For this is how the holy women who hoped in God used to adorn themselves, by submitting to their own husbands, </a:t>
            </a:r>
            <a:r>
              <a:rPr lang="en-US" sz="4800" baseline="30000" dirty="0" smtClean="0"/>
              <a:t>6</a:t>
            </a:r>
            <a:r>
              <a:rPr lang="en-US" sz="4800" dirty="0" smtClean="0"/>
              <a:t> as Sarah obeyed Abraham, calling him lord. And you are her children, if you do good and do not fear anything that is frightening.</a:t>
            </a:r>
            <a:endParaRPr lang="en-US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06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I. The </a:t>
            </a:r>
            <a:r>
              <a:rPr lang="en-US" sz="4500" b="1" dirty="0" smtClean="0"/>
              <a:t>Wife Is to Submit to Her Husband (Eph</a:t>
            </a:r>
            <a:r>
              <a:rPr lang="en-US" sz="4500" b="1" dirty="0" smtClean="0"/>
              <a:t>. </a:t>
            </a:r>
            <a:r>
              <a:rPr lang="en-US" sz="4500" b="1" dirty="0" smtClean="0"/>
              <a:t>5:22)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362200"/>
            <a:ext cx="7708392" cy="2514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u="sng" cap="all" dirty="0" smtClean="0">
                <a:latin typeface="Aegyptus" pitchFamily="18" charset="0"/>
                <a:ea typeface="Aegyptus" pitchFamily="18" charset="0"/>
                <a:cs typeface="+mj-cs"/>
              </a:rPr>
              <a:t>Submit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“…as to the Lord” (22)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“…in Everything” </a:t>
            </a:r>
            <a:r>
              <a:rPr kumimoji="0" lang="en-US" sz="500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(24)</a:t>
            </a:r>
            <a:endParaRPr kumimoji="0" lang="en-US" sz="500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4267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/>
              <a:t>2:18-20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(18)Also the unjust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(19)Endure sorrows, suffering unjustly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(20)Gracious in God’s sight.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83403"/>
            <a:ext cx="44196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/>
              <a:t>3:1-6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(1)Even if some do not obey the word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(6)Do good, do not fear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(4)Precious in God’s sight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Genesis 3:16</a:t>
            </a:r>
            <a:r>
              <a:rPr lang="en-US" sz="4800" dirty="0" smtClean="0"/>
              <a:t> </a:t>
            </a:r>
          </a:p>
          <a:p>
            <a:r>
              <a:rPr lang="en-US" sz="4800" baseline="30000" dirty="0" smtClean="0"/>
              <a:t>16</a:t>
            </a:r>
            <a:r>
              <a:rPr lang="en-US" sz="4800" dirty="0" smtClean="0"/>
              <a:t> To the woman he said, “I will surely multiply your pain in childbearing; in pain you shall bring forth children. Your desire shall be for your husband, and he shall rule over you.”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06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I. The </a:t>
            </a:r>
            <a:r>
              <a:rPr lang="en-US" sz="4500" b="1" dirty="0" smtClean="0"/>
              <a:t>Wife Is to Submit to Her Husband (Eph</a:t>
            </a:r>
            <a:r>
              <a:rPr lang="en-US" sz="4500" b="1" dirty="0" smtClean="0"/>
              <a:t>. </a:t>
            </a:r>
            <a:r>
              <a:rPr lang="en-US" sz="4500" b="1" dirty="0" smtClean="0"/>
              <a:t>5:22)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362200"/>
            <a:ext cx="7708392" cy="2514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u="sng" cap="all" dirty="0" smtClean="0">
                <a:latin typeface="Aegyptus" pitchFamily="18" charset="0"/>
                <a:ea typeface="Aegyptus" pitchFamily="18" charset="0"/>
                <a:cs typeface="+mj-cs"/>
              </a:rPr>
              <a:t>Submit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“…as to the Lord” (22)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“…in Everything” </a:t>
            </a:r>
            <a:r>
              <a:rPr kumimoji="0" lang="en-US" sz="500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(24)</a:t>
            </a:r>
            <a:endParaRPr kumimoji="0" lang="en-US" sz="500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II. Let the Wife Respect Her Husband (Eph</a:t>
            </a:r>
            <a:r>
              <a:rPr lang="en-US" sz="4500" b="1" dirty="0" smtClean="0"/>
              <a:t>. </a:t>
            </a:r>
            <a:r>
              <a:rPr lang="en-US" sz="4500" b="1" dirty="0" smtClean="0"/>
              <a:t>5:33)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362200"/>
            <a:ext cx="7708392" cy="2514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u="sng" cap="all" dirty="0" smtClean="0">
                <a:latin typeface="Aegyptus" pitchFamily="18" charset="0"/>
                <a:ea typeface="Aegyptus" pitchFamily="18" charset="0"/>
                <a:cs typeface="+mj-cs"/>
              </a:rPr>
              <a:t>Respect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cap="all" dirty="0" smtClean="0">
                <a:latin typeface="Aegyptus" pitchFamily="18" charset="0"/>
                <a:ea typeface="Aegyptus" pitchFamily="18" charset="0"/>
                <a:cs typeface="+mj-cs"/>
              </a:rPr>
              <a:t>What He NEEDS FROM YOU MORE THAN ANYTHING ELSE!</a:t>
            </a:r>
            <a:endParaRPr kumimoji="0" lang="en-US" sz="5000" b="1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742</TotalTime>
  <Words>958</Words>
  <Application>Microsoft Office PowerPoint</Application>
  <PresentationFormat>On-screen Show (4:3)</PresentationFormat>
  <Paragraphs>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Gill Sans MT</vt:lpstr>
      <vt:lpstr>Wingdings 2</vt:lpstr>
      <vt:lpstr>Aegyptus</vt:lpstr>
      <vt:lpstr>Verdana</vt:lpstr>
      <vt:lpstr>Solstice</vt:lpstr>
      <vt:lpstr>1_Solstice</vt:lpstr>
      <vt:lpstr>What Is A Godly  Wife And Mother?</vt:lpstr>
      <vt:lpstr>Slide 2</vt:lpstr>
      <vt:lpstr>What Is A Godly Husband &amp; Father?</vt:lpstr>
      <vt:lpstr>Slide 4</vt:lpstr>
      <vt:lpstr>What Is A Godly Husband &amp; Father?</vt:lpstr>
      <vt:lpstr>Slide 6</vt:lpstr>
      <vt:lpstr>Slide 7</vt:lpstr>
      <vt:lpstr>What Is A Godly Husband &amp; Father?</vt:lpstr>
      <vt:lpstr>What Is A Godly Husband &amp; Father?</vt:lpstr>
      <vt:lpstr>Slide 10</vt:lpstr>
      <vt:lpstr>What Is A Godly Husband &amp; Father?</vt:lpstr>
      <vt:lpstr>What Is A Godly Husband &amp; Father?</vt:lpstr>
      <vt:lpstr>Slide 13</vt:lpstr>
      <vt:lpstr>Slide 14</vt:lpstr>
      <vt:lpstr>What Is A Godly Husband &amp; Father?</vt:lpstr>
      <vt:lpstr>What Is A Godly Husband &amp; Father?</vt:lpstr>
      <vt:lpstr>Slide 17</vt:lpstr>
      <vt:lpstr>What Is A Godly Husband &amp; Father?</vt:lpstr>
      <vt:lpstr>Slide 19</vt:lpstr>
      <vt:lpstr>What Is A Godly Husband &amp; Father?</vt:lpstr>
      <vt:lpstr>What Is A Godly  Wife And Mother?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Timothy 2:8-15</dc:title>
  <dc:creator>Heath Robertson</dc:creator>
  <cp:lastModifiedBy>Heath Robertson</cp:lastModifiedBy>
  <cp:revision>63</cp:revision>
  <dcterms:created xsi:type="dcterms:W3CDTF">2012-10-23T20:41:01Z</dcterms:created>
  <dcterms:modified xsi:type="dcterms:W3CDTF">2012-11-24T21:08:11Z</dcterms:modified>
</cp:coreProperties>
</file>