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A87EC4-8CCB-4EEA-A23C-E646A7633F9C}" type="datetimeFigureOut">
              <a:rPr lang="en-US" smtClean="0"/>
              <a:t>3/16/2013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C3716F-7E69-4807-8D3F-9615624FA75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6DFBEA57-EA8F-4936-A17A-5228AAB0B459}" type="slidenum">
              <a:rPr lang="en-US" smtClean="0">
                <a:latin typeface="Times New Roman" pitchFamily="18" charset="0"/>
              </a:rPr>
              <a:pPr/>
              <a:t>1</a:t>
            </a:fld>
            <a:endParaRPr lang="en-US" smtClean="0">
              <a:latin typeface="Times New Roman" pitchFamily="18"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21405C4-A496-48CF-A6EB-19406EEE4B9A}" type="slidenum">
              <a:rPr lang="en-US" smtClean="0">
                <a:latin typeface="Times New Roman" pitchFamily="18" charset="0"/>
              </a:rPr>
              <a:pPr/>
              <a:t>4</a:t>
            </a:fld>
            <a:endParaRPr lang="en-US" smtClean="0">
              <a:latin typeface="Times New Roman" pitchFamily="18"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0EA7908E-66EF-44B4-9215-3C0062666F64}" type="slidenum">
              <a:rPr lang="en-US" smtClean="0">
                <a:latin typeface="Times New Roman" pitchFamily="18" charset="0"/>
              </a:rPr>
              <a:pPr/>
              <a:t>6</a:t>
            </a:fld>
            <a:endParaRPr lang="en-US" smtClean="0">
              <a:latin typeface="Times New Roman" pitchFamily="18"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BA93ADEE-02B0-471F-8BF9-39CA2799E93C}" type="slidenum">
              <a:rPr lang="en-US" smtClean="0">
                <a:latin typeface="Times New Roman" pitchFamily="18" charset="0"/>
              </a:rPr>
              <a:pPr/>
              <a:t>7</a:t>
            </a:fld>
            <a:endParaRPr lang="en-US" smtClean="0">
              <a:latin typeface="Times New Roman" pitchFamily="18"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0EA7908E-66EF-44B4-9215-3C0062666F64}" type="slidenum">
              <a:rPr lang="en-US" smtClean="0">
                <a:latin typeface="Times New Roman" pitchFamily="18" charset="0"/>
              </a:rPr>
              <a:pPr/>
              <a:t>11</a:t>
            </a:fld>
            <a:endParaRPr lang="en-US" smtClean="0">
              <a:latin typeface="Times New Roman" pitchFamily="18"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2EB18C-5BC9-4703-81B6-3127C7E93140}"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EB18C-5BC9-4703-81B6-3127C7E93140}"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EB18C-5BC9-4703-81B6-3127C7E93140}"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2EB18C-5BC9-4703-81B6-3127C7E93140}"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2EB18C-5BC9-4703-81B6-3127C7E93140}" type="datetimeFigureOut">
              <a:rPr lang="en-US" smtClean="0"/>
              <a:t>3/16/2013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2EB18C-5BC9-4703-81B6-3127C7E93140}" type="datetimeFigureOut">
              <a:rPr lang="en-US" smtClean="0"/>
              <a:t>3/16/2013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2EB18C-5BC9-4703-81B6-3127C7E93140}" type="datetimeFigureOut">
              <a:rPr lang="en-US" smtClean="0"/>
              <a:t>3/16/2013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2EB18C-5BC9-4703-81B6-3127C7E93140}" type="datetimeFigureOut">
              <a:rPr lang="en-US" smtClean="0"/>
              <a:t>3/16/2013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EB18C-5BC9-4703-81B6-3127C7E93140}" type="datetimeFigureOut">
              <a:rPr lang="en-US" smtClean="0"/>
              <a:t>3/16/2013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EB18C-5BC9-4703-81B6-3127C7E93140}" type="datetimeFigureOut">
              <a:rPr lang="en-US" smtClean="0"/>
              <a:t>3/16/2013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2EB18C-5BC9-4703-81B6-3127C7E93140}" type="datetimeFigureOut">
              <a:rPr lang="en-US" smtClean="0"/>
              <a:t>3/16/2013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D0CFF4-A3CF-4AC9-8BB5-C8E9EE169EF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2EB18C-5BC9-4703-81B6-3127C7E93140}" type="datetimeFigureOut">
              <a:rPr lang="en-US" smtClean="0"/>
              <a:t>3/16/2013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0CFF4-A3CF-4AC9-8BB5-C8E9EE169EF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0" y="0"/>
            <a:ext cx="9144000" cy="6858000"/>
          </a:xfrm>
          <a:solidFill>
            <a:schemeClr val="tx2"/>
          </a:solidFill>
        </p:spPr>
        <p:txBody>
          <a:bodyPr/>
          <a:lstStyle/>
          <a:p>
            <a:r>
              <a:rPr lang="en-US" sz="4800" b="1" dirty="0" smtClean="0">
                <a:solidFill>
                  <a:schemeClr val="bg1"/>
                </a:solidFill>
                <a:latin typeface="Arial" pitchFamily="34" charset="0"/>
              </a:rPr>
              <a:t/>
            </a:r>
            <a:br>
              <a:rPr lang="en-US" sz="4800" b="1" dirty="0" smtClean="0">
                <a:solidFill>
                  <a:schemeClr val="bg1"/>
                </a:solidFill>
                <a:latin typeface="Arial" pitchFamily="34" charset="0"/>
              </a:rPr>
            </a:br>
            <a:r>
              <a:rPr lang="en-US" sz="4800" b="1" dirty="0" smtClean="0">
                <a:solidFill>
                  <a:schemeClr val="bg1"/>
                </a:solidFill>
                <a:latin typeface="Arial" pitchFamily="34" charset="0"/>
              </a:rPr>
              <a:t/>
            </a:r>
            <a:br>
              <a:rPr lang="en-US" sz="4800" b="1" dirty="0" smtClean="0">
                <a:solidFill>
                  <a:schemeClr val="bg1"/>
                </a:solidFill>
                <a:latin typeface="Arial" pitchFamily="34" charset="0"/>
              </a:rPr>
            </a:br>
            <a:r>
              <a:rPr lang="en-US" sz="4800" b="1" dirty="0" smtClean="0">
                <a:solidFill>
                  <a:schemeClr val="bg1"/>
                </a:solidFill>
                <a:latin typeface="Arial" pitchFamily="34" charset="0"/>
              </a:rPr>
              <a:t>husbands</a:t>
            </a:r>
            <a:br>
              <a:rPr lang="en-US" sz="4800" b="1" dirty="0" smtClean="0">
                <a:solidFill>
                  <a:schemeClr val="bg1"/>
                </a:solidFill>
                <a:latin typeface="Arial" pitchFamily="34" charset="0"/>
              </a:rPr>
            </a:br>
            <a:r>
              <a:rPr lang="en-US" sz="4800" b="1" dirty="0" smtClean="0">
                <a:solidFill>
                  <a:schemeClr val="bg1"/>
                </a:solidFill>
                <a:latin typeface="Arial" pitchFamily="34" charset="0"/>
              </a:rPr>
              <a:t>&amp;</a:t>
            </a:r>
            <a:br>
              <a:rPr lang="en-US" sz="4800" b="1" dirty="0" smtClean="0">
                <a:solidFill>
                  <a:schemeClr val="bg1"/>
                </a:solidFill>
                <a:latin typeface="Arial" pitchFamily="34" charset="0"/>
              </a:rPr>
            </a:br>
            <a:r>
              <a:rPr lang="en-US" sz="4800" b="1" dirty="0" smtClean="0">
                <a:solidFill>
                  <a:schemeClr val="bg1"/>
                </a:solidFill>
                <a:latin typeface="Arial" pitchFamily="34" charset="0"/>
              </a:rPr>
              <a:t>wives</a:t>
            </a:r>
            <a:br>
              <a:rPr lang="en-US" sz="4800" b="1" dirty="0" smtClean="0">
                <a:solidFill>
                  <a:schemeClr val="bg1"/>
                </a:solidFill>
                <a:latin typeface="Arial" pitchFamily="34" charset="0"/>
              </a:rPr>
            </a:br>
            <a:endParaRPr lang="en-US" b="1" dirty="0" smtClean="0">
              <a:latin typeface="Arial" pitchFamily="34" charset="0"/>
            </a:endParaRPr>
          </a:p>
        </p:txBody>
      </p:sp>
      <p:sp>
        <p:nvSpPr>
          <p:cNvPr id="3" name="Oval 2"/>
          <p:cNvSpPr/>
          <p:nvPr/>
        </p:nvSpPr>
        <p:spPr bwMode="auto">
          <a:xfrm rot="20205671">
            <a:off x="1682004" y="816170"/>
            <a:ext cx="5663182" cy="5613342"/>
          </a:xfrm>
          <a:prstGeom prst="ellipse">
            <a:avLst/>
          </a:prstGeom>
          <a:solidFill>
            <a:schemeClr val="accent2">
              <a:lumMod val="75000"/>
              <a:alpha val="41000"/>
            </a:schemeClr>
          </a:solidFill>
          <a:ln>
            <a:noFill/>
            <a:headEnd type="none" w="med" len="med"/>
            <a:tailEnd type="none" w="med" len="med"/>
          </a:ln>
          <a:effectLst/>
          <a:scene3d>
            <a:camera prst="orthographicFront">
              <a:rot lat="0" lon="0" rev="0"/>
            </a:camera>
            <a:lightRig rig="freezing" dir="t">
              <a:rot lat="0" lon="0" rev="0"/>
            </a:lightRig>
          </a:scene3d>
          <a:sp3d prstMaterial="clear">
            <a:bevelT w="190500" h="190500"/>
          </a:sp3d>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200" b="1" u="none" strike="noStrike" cap="none" normalizeH="0" baseline="0" dirty="0" smtClean="0">
                <a:ln>
                  <a:noFill/>
                </a:ln>
                <a:solidFill>
                  <a:srgbClr val="FFFF00"/>
                </a:solidFill>
                <a:effectLst>
                  <a:outerShdw blurRad="38100" dist="38100" dir="2700000" algn="tl">
                    <a:srgbClr val="000000">
                      <a:alpha val="43137"/>
                    </a:srgbClr>
                  </a:outerShdw>
                </a:effectLst>
                <a:latin typeface="Arial Black" pitchFamily="34" charset="0"/>
                <a:cs typeface="Arial" pitchFamily="34" charset="0"/>
              </a:rPr>
              <a:t>e x a m p l e  :</a:t>
            </a:r>
          </a:p>
          <a:p>
            <a:pPr marL="0" marR="0" indent="0" algn="ctr" defTabSz="914400" rtl="0" eaLnBrk="0" fontAlgn="base" latinLnBrk="0" hangingPunct="0">
              <a:lnSpc>
                <a:spcPct val="100000"/>
              </a:lnSpc>
              <a:spcBef>
                <a:spcPct val="0"/>
              </a:spcBef>
              <a:spcAft>
                <a:spcPct val="0"/>
              </a:spcAft>
              <a:buClrTx/>
              <a:buSzTx/>
              <a:buFontTx/>
              <a:buNone/>
              <a:tabLst/>
            </a:pPr>
            <a:endParaRPr lang="en-US" sz="3200" b="1" dirty="0" smtClean="0">
              <a:solidFill>
                <a:srgbClr val="FFFF00"/>
              </a:solidFill>
              <a:effectLst>
                <a:outerShdw blurRad="38100" dist="38100" dir="2700000" algn="tl">
                  <a:srgbClr val="000000">
                    <a:alpha val="43137"/>
                  </a:srgbClr>
                </a:outerShdw>
              </a:effectLst>
              <a:latin typeface="Arial Narrow" pitchFamily="34" charset="0"/>
              <a:cs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FFFF00"/>
              </a:solidFill>
              <a:effectLst>
                <a:outerShdw blurRad="38100" dist="38100" dir="2700000" algn="tl">
                  <a:srgbClr val="000000">
                    <a:alpha val="43137"/>
                  </a:srgbClr>
                </a:outerShdw>
              </a:effectLst>
              <a:latin typeface="Arial Narrow" pitchFamily="34" charset="0"/>
              <a:cs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FFFF00"/>
              </a:solidFill>
              <a:effectLst>
                <a:outerShdw blurRad="38100" dist="38100" dir="2700000" algn="tl">
                  <a:srgbClr val="000000">
                    <a:alpha val="43137"/>
                  </a:srgbClr>
                </a:outerShdw>
              </a:effectLst>
              <a:latin typeface="Arial Narrow"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1027"/>
          <p:cNvSpPr>
            <a:spLocks noGrp="1" noChangeArrowheads="1"/>
          </p:cNvSpPr>
          <p:nvPr>
            <p:ph type="body" idx="1"/>
          </p:nvPr>
        </p:nvSpPr>
        <p:spPr>
          <a:xfrm>
            <a:off x="0" y="0"/>
            <a:ext cx="9144000" cy="6858000"/>
          </a:xfrm>
          <a:solidFill>
            <a:schemeClr val="tx1"/>
          </a:solidFill>
        </p:spPr>
        <p:txBody>
          <a:bodyPr/>
          <a:lstStyle/>
          <a:p>
            <a:pPr>
              <a:defRPr/>
            </a:pPr>
            <a:endParaRPr lang="en-US" sz="6000" b="1" dirty="0" smtClean="0">
              <a:solidFill>
                <a:schemeClr val="bg1"/>
              </a:solidFill>
              <a:effectLst>
                <a:outerShdw blurRad="38100" dist="38100" dir="2700000" algn="tl">
                  <a:srgbClr val="808080"/>
                </a:outerShdw>
              </a:effectLst>
              <a:latin typeface="Arial" charset="0"/>
            </a:endParaRPr>
          </a:p>
          <a:p>
            <a:pPr>
              <a:defRPr/>
            </a:pPr>
            <a:r>
              <a:rPr lang="en-US" sz="3600" b="1" dirty="0" smtClean="0">
                <a:solidFill>
                  <a:srgbClr val="FFFF00"/>
                </a:solidFill>
                <a:latin typeface="Arial" charset="0"/>
              </a:rPr>
              <a:t>remembering your vows:</a:t>
            </a:r>
            <a:endParaRPr lang="en-US" sz="3600" b="1" dirty="0">
              <a:solidFill>
                <a:srgbClr val="FFFF00"/>
              </a:solidFill>
              <a:latin typeface="Arial" charset="0"/>
            </a:endParaRPr>
          </a:p>
          <a:p>
            <a:pPr>
              <a:defRPr/>
            </a:pPr>
            <a:r>
              <a:rPr lang="en-US" b="1" dirty="0" smtClean="0">
                <a:solidFill>
                  <a:schemeClr val="bg1"/>
                </a:solidFill>
                <a:latin typeface="Arial" charset="0"/>
              </a:rPr>
              <a:t>“cherish</a:t>
            </a:r>
            <a:r>
              <a:rPr lang="en-US" b="1" dirty="0">
                <a:solidFill>
                  <a:schemeClr val="bg1"/>
                </a:solidFill>
                <a:latin typeface="Arial" charset="0"/>
              </a:rPr>
              <a:t>” </a:t>
            </a:r>
            <a:r>
              <a:rPr lang="en-US" b="1" dirty="0" smtClean="0">
                <a:solidFill>
                  <a:schemeClr val="bg1"/>
                </a:solidFill>
                <a:latin typeface="Arial" charset="0"/>
              </a:rPr>
              <a:t>  </a:t>
            </a:r>
            <a:r>
              <a:rPr lang="en-US" b="1" dirty="0" smtClean="0">
                <a:solidFill>
                  <a:srgbClr val="FFFF00"/>
                </a:solidFill>
                <a:latin typeface="Arial" charset="0"/>
              </a:rPr>
              <a:t>Eph.5.28-29</a:t>
            </a:r>
            <a:endParaRPr lang="en-US" b="1" dirty="0">
              <a:solidFill>
                <a:srgbClr val="FFFF00"/>
              </a:solidFill>
              <a:latin typeface="Arial" charset="0"/>
            </a:endParaRPr>
          </a:p>
          <a:p>
            <a:pPr>
              <a:defRPr/>
            </a:pPr>
            <a:r>
              <a:rPr lang="en-US" b="1" dirty="0">
                <a:solidFill>
                  <a:schemeClr val="bg1"/>
                </a:solidFill>
                <a:latin typeface="Arial" charset="0"/>
              </a:rPr>
              <a:t>“honor” </a:t>
            </a:r>
            <a:r>
              <a:rPr lang="en-US" b="1" dirty="0" smtClean="0">
                <a:solidFill>
                  <a:schemeClr val="bg1"/>
                </a:solidFill>
                <a:latin typeface="Arial" charset="0"/>
              </a:rPr>
              <a:t> </a:t>
            </a:r>
            <a:r>
              <a:rPr lang="en-US" b="1" dirty="0" smtClean="0">
                <a:solidFill>
                  <a:srgbClr val="FFFF00"/>
                </a:solidFill>
                <a:latin typeface="Arial" charset="0"/>
              </a:rPr>
              <a:t>1Ptr.3.7  </a:t>
            </a:r>
            <a:r>
              <a:rPr lang="en-US" i="1" dirty="0" smtClean="0">
                <a:solidFill>
                  <a:srgbClr val="FFFF00"/>
                </a:solidFill>
                <a:latin typeface="Arial Narrow" pitchFamily="34" charset="0"/>
              </a:rPr>
              <a:t>(&amp; dwell w/ here w/ understanding)</a:t>
            </a:r>
            <a:endParaRPr lang="en-US" i="1" dirty="0">
              <a:solidFill>
                <a:srgbClr val="FFFF00"/>
              </a:solidFill>
              <a:latin typeface="Arial Narrow" pitchFamily="34" charset="0"/>
            </a:endParaRPr>
          </a:p>
          <a:p>
            <a:pPr>
              <a:defRPr/>
            </a:pPr>
            <a:r>
              <a:rPr lang="en-US" b="1" dirty="0">
                <a:solidFill>
                  <a:schemeClr val="bg1"/>
                </a:solidFill>
                <a:latin typeface="Arial" charset="0"/>
              </a:rPr>
              <a:t>“to her and her alone” </a:t>
            </a:r>
            <a:r>
              <a:rPr lang="en-US" b="1" dirty="0">
                <a:solidFill>
                  <a:srgbClr val="FFFF00"/>
                </a:solidFill>
                <a:latin typeface="Arial" charset="0"/>
              </a:rPr>
              <a:t>Job.31.1; Pr.5; Mt.5</a:t>
            </a:r>
          </a:p>
          <a:p>
            <a:pPr>
              <a:defRPr/>
            </a:pPr>
            <a:r>
              <a:rPr lang="en-US" b="1" dirty="0" smtClean="0">
                <a:solidFill>
                  <a:schemeClr val="bg1"/>
                </a:solidFill>
                <a:latin typeface="Arial" charset="0"/>
              </a:rPr>
              <a:t>“love”      </a:t>
            </a:r>
            <a:r>
              <a:rPr lang="en-US" b="1" dirty="0" smtClean="0">
                <a:solidFill>
                  <a:srgbClr val="FFFF00"/>
                </a:solidFill>
                <a:latin typeface="Arial" charset="0"/>
              </a:rPr>
              <a:t>Eph</a:t>
            </a:r>
            <a:r>
              <a:rPr lang="en-US" b="1" dirty="0">
                <a:solidFill>
                  <a:srgbClr val="FFFF00"/>
                </a:solidFill>
                <a:latin typeface="Arial" charset="0"/>
              </a:rPr>
              <a:t>. 5.28</a:t>
            </a:r>
            <a:r>
              <a:rPr lang="en-US" b="1" dirty="0">
                <a:solidFill>
                  <a:srgbClr val="FFFF00"/>
                </a:solidFill>
                <a:effectLst>
                  <a:outerShdw blurRad="38100" dist="38100" dir="2700000" algn="tl">
                    <a:srgbClr val="808080"/>
                  </a:outerShdw>
                </a:effectLst>
                <a:latin typeface="Arial" charset="0"/>
              </a:rPr>
              <a:t>	</a:t>
            </a:r>
            <a:r>
              <a:rPr lang="en-US" b="1" dirty="0">
                <a:solidFill>
                  <a:schemeClr val="bg1"/>
                </a:solidFill>
                <a:latin typeface="Arial" charset="0"/>
              </a:rPr>
              <a:t>	</a:t>
            </a:r>
            <a:r>
              <a:rPr lang="en-US" sz="2800" b="1" dirty="0">
                <a:solidFill>
                  <a:schemeClr val="bg1"/>
                </a:solidFill>
                <a:latin typeface="Arial" charset="0"/>
              </a:rPr>
              <a:t>			          </a:t>
            </a:r>
            <a:endParaRPr lang="en-US" sz="2800" b="1" dirty="0" smtClean="0">
              <a:solidFill>
                <a:schemeClr val="bg1"/>
              </a:solidFill>
              <a:latin typeface="Arial" charset="0"/>
            </a:endParaRPr>
          </a:p>
          <a:p>
            <a:pPr>
              <a:defRPr/>
            </a:pPr>
            <a:r>
              <a:rPr lang="en-US" sz="2800" b="1" dirty="0" smtClean="0">
                <a:solidFill>
                  <a:schemeClr val="bg1"/>
                </a:solidFill>
                <a:latin typeface="Arial" charset="0"/>
              </a:rPr>
              <a:t>“</a:t>
            </a:r>
            <a:r>
              <a:rPr lang="en-US" sz="2800" b="1" dirty="0">
                <a:solidFill>
                  <a:schemeClr val="bg1"/>
                </a:solidFill>
                <a:latin typeface="Arial" charset="0"/>
              </a:rPr>
              <a:t>Husbands, love your wives, even as Christ also loved the church and gave himself up for her…   </a:t>
            </a:r>
            <a:r>
              <a:rPr lang="en-US" sz="1000" b="1" dirty="0">
                <a:solidFill>
                  <a:schemeClr val="bg1"/>
                </a:solidFill>
                <a:latin typeface="Arial" charset="0"/>
              </a:rPr>
              <a:t>									</a:t>
            </a:r>
            <a:r>
              <a:rPr lang="en-US" sz="2800" b="1" dirty="0">
                <a:solidFill>
                  <a:schemeClr val="bg1"/>
                </a:solidFill>
                <a:latin typeface="Arial" charset="0"/>
              </a:rPr>
              <a:t>Even so ought husbands to				 love their own wives as their own bodies.  	   	He that loves his own wife loves himself”</a:t>
            </a:r>
          </a:p>
        </p:txBody>
      </p:sp>
      <p:sp>
        <p:nvSpPr>
          <p:cNvPr id="52229" name="Rectangle 1029"/>
          <p:cNvSpPr>
            <a:spLocks noChangeArrowheads="1"/>
          </p:cNvSpPr>
          <p:nvPr/>
        </p:nvSpPr>
        <p:spPr bwMode="auto">
          <a:xfrm>
            <a:off x="152400" y="4038600"/>
            <a:ext cx="8763000" cy="2667000"/>
          </a:xfrm>
          <a:prstGeom prst="rect">
            <a:avLst/>
          </a:prstGeom>
          <a:noFill/>
          <a:ln w="28575">
            <a:solidFill>
              <a:srgbClr val="FFFF00"/>
            </a:solidFill>
            <a:miter lim="800000"/>
            <a:headEnd/>
            <a:tailEnd/>
          </a:ln>
        </p:spPr>
        <p:txBody>
          <a:bodyPr wrap="none" anchor="ctr"/>
          <a:lstStyle/>
          <a:p>
            <a:endParaRPr lang="en-US"/>
          </a:p>
        </p:txBody>
      </p:sp>
      <p:sp>
        <p:nvSpPr>
          <p:cNvPr id="6" name="Rectangle 2"/>
          <p:cNvSpPr txBox="1">
            <a:spLocks noChangeArrowheads="1"/>
          </p:cNvSpPr>
          <p:nvPr/>
        </p:nvSpPr>
        <p:spPr bwMode="auto">
          <a:xfrm>
            <a:off x="685800" y="152400"/>
            <a:ext cx="7772400" cy="685800"/>
          </a:xfrm>
          <a:prstGeom prst="rect">
            <a:avLst/>
          </a:prstGeom>
          <a:solidFill>
            <a:srgbClr val="007A37"/>
          </a:solidFill>
          <a:ln w="9525">
            <a:noFill/>
            <a:miter lim="800000"/>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0" cap="none" spc="0" normalizeH="0" baseline="0" noProof="0" smtClean="0">
                <a:ln>
                  <a:noFill/>
                </a:ln>
                <a:solidFill>
                  <a:schemeClr val="bg1"/>
                </a:solidFill>
                <a:effectLst>
                  <a:outerShdw blurRad="38100" dist="38100" dir="2700000" algn="tl">
                    <a:srgbClr val="000000"/>
                  </a:outerShdw>
                </a:effectLst>
                <a:uLnTx/>
                <a:uFillTx/>
                <a:latin typeface="Arial" charset="0"/>
                <a:ea typeface="+mn-ea"/>
                <a:cs typeface="+mn-cs"/>
              </a:rPr>
              <a:t>Husband</a:t>
            </a:r>
            <a:endParaRPr kumimoji="0" lang="en-US" sz="4800" b="1" i="0" u="none" strike="noStrike" kern="0" cap="none" spc="0" normalizeH="0" baseline="0" noProof="0" dirty="0" smtClean="0">
              <a:ln>
                <a:noFill/>
              </a:ln>
              <a:solidFill>
                <a:schemeClr val="lt1"/>
              </a:solidFill>
              <a:effectLst/>
              <a:uLnTx/>
              <a:uFillTx/>
              <a:latin typeface="Arial" charset="0"/>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222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22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22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222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222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222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229"/>
                                        </p:tgtEl>
                                        <p:attrNameLst>
                                          <p:attrName>style.visibility</p:attrName>
                                        </p:attrNameLst>
                                      </p:cBhvr>
                                      <p:to>
                                        <p:strVal val="visible"/>
                                      </p:to>
                                    </p:set>
                                  </p:childTnLst>
                                  <p:subTnLst>
                                    <p:set>
                                      <p:cBhvr override="childStyle">
                                        <p:cTn dur="1" fill="hold" display="0" masterRel="nextClick" afterEffect="1"/>
                                        <p:tgtEl>
                                          <p:spTgt spid="5222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P spid="522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0" y="0"/>
            <a:ext cx="9144000" cy="6858000"/>
          </a:xfrm>
          <a:solidFill>
            <a:schemeClr val="tx2"/>
          </a:solidFill>
        </p:spPr>
        <p:txBody>
          <a:bodyPr/>
          <a:lstStyle/>
          <a:p>
            <a:r>
              <a:rPr lang="en-US" b="1" dirty="0" smtClean="0">
                <a:solidFill>
                  <a:srgbClr val="FFFF00"/>
                </a:solidFill>
                <a:latin typeface="Arial" pitchFamily="34" charset="0"/>
              </a:rPr>
              <a:t>Pr. 18.22</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chemeClr val="bg1"/>
                </a:solidFill>
                <a:latin typeface="Arial" pitchFamily="34" charset="0"/>
              </a:rPr>
              <a:t>“He who</a:t>
            </a:r>
            <a:br>
              <a:rPr lang="en-US" b="1" dirty="0" smtClean="0">
                <a:solidFill>
                  <a:schemeClr val="bg1"/>
                </a:solidFill>
                <a:latin typeface="Arial" pitchFamily="34" charset="0"/>
              </a:rPr>
            </a:br>
            <a:r>
              <a:rPr lang="en-US" b="1" dirty="0" smtClean="0">
                <a:solidFill>
                  <a:schemeClr val="bg1"/>
                </a:solidFill>
                <a:latin typeface="Arial" pitchFamily="34" charset="0"/>
              </a:rPr>
              <a:t>finds a wife</a:t>
            </a:r>
            <a:br>
              <a:rPr lang="en-US" b="1" dirty="0" smtClean="0">
                <a:solidFill>
                  <a:schemeClr val="bg1"/>
                </a:solidFill>
                <a:latin typeface="Arial" pitchFamily="34" charset="0"/>
              </a:rPr>
            </a:br>
            <a:r>
              <a:rPr lang="en-US" b="1" dirty="0" smtClean="0">
                <a:solidFill>
                  <a:schemeClr val="bg1"/>
                </a:solidFill>
                <a:latin typeface="Arial" pitchFamily="34" charset="0"/>
              </a:rPr>
              <a:t>finds a good thing”</a:t>
            </a:r>
            <a:br>
              <a:rPr lang="en-US" b="1" dirty="0" smtClean="0">
                <a:solidFill>
                  <a:schemeClr val="bg1"/>
                </a:solidFill>
                <a:latin typeface="Arial" pitchFamily="34" charset="0"/>
              </a:rPr>
            </a:br>
            <a:endParaRPr lang="en-US" b="1" dirty="0" smtClean="0">
              <a:solidFill>
                <a:srgbClr val="FFFF00"/>
              </a:solidFill>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0" y="0"/>
            <a:ext cx="9144000" cy="6858000"/>
          </a:xfrm>
          <a:solidFill>
            <a:schemeClr val="tx1"/>
          </a:solidFill>
        </p:spPr>
        <p:txBody>
          <a:bodyPr/>
          <a:lstStyle/>
          <a:p>
            <a:endParaRPr lang="en-US" sz="2400" b="1" dirty="0" smtClean="0">
              <a:solidFill>
                <a:schemeClr val="bg1"/>
              </a:solidFill>
              <a:latin typeface="Arial Black" pitchFamily="34" charset="0"/>
            </a:endParaRPr>
          </a:p>
          <a:p>
            <a:endParaRPr lang="en-US" sz="2400" b="1" dirty="0" smtClean="0">
              <a:solidFill>
                <a:schemeClr val="bg1"/>
              </a:solidFill>
              <a:latin typeface="Arial Black" pitchFamily="34" charset="0"/>
            </a:endParaRPr>
          </a:p>
          <a:p>
            <a:endParaRPr lang="en-US" sz="2400" b="1" dirty="0" smtClean="0">
              <a:solidFill>
                <a:schemeClr val="bg1"/>
              </a:solidFill>
              <a:latin typeface="Arial Black" pitchFamily="34" charset="0"/>
            </a:endParaRPr>
          </a:p>
          <a:p>
            <a:endParaRPr lang="en-US" sz="2400" b="1" dirty="0" smtClean="0">
              <a:solidFill>
                <a:schemeClr val="bg1"/>
              </a:solidFill>
              <a:latin typeface="Arial Black" pitchFamily="34" charset="0"/>
            </a:endParaRPr>
          </a:p>
          <a:p>
            <a:r>
              <a:rPr lang="en-US" b="1" dirty="0" smtClean="0">
                <a:solidFill>
                  <a:srgbClr val="FFFF00"/>
                </a:solidFill>
                <a:latin typeface="Arial" pitchFamily="34" charset="0"/>
                <a:cs typeface="Arial" pitchFamily="34" charset="0"/>
              </a:rPr>
              <a:t>Gen. 2.18, 24  						  		</a:t>
            </a:r>
            <a:r>
              <a:rPr lang="en-US" b="1" i="1" dirty="0" smtClean="0">
                <a:solidFill>
                  <a:schemeClr val="bg1"/>
                </a:solidFill>
                <a:latin typeface="Arial" pitchFamily="34" charset="0"/>
                <a:cs typeface="Arial" pitchFamily="34" charset="0"/>
              </a:rPr>
              <a:t>leave &amp; cleave           </a:t>
            </a:r>
            <a:r>
              <a:rPr lang="en-US" b="1" i="1" dirty="0" smtClean="0">
                <a:solidFill>
                  <a:srgbClr val="FFFF00"/>
                </a:solidFill>
                <a:latin typeface="Arial" pitchFamily="34" charset="0"/>
                <a:cs typeface="Arial" pitchFamily="34" charset="0"/>
              </a:rPr>
              <a:t>(Mk.10; Mt.19)</a:t>
            </a:r>
          </a:p>
          <a:p>
            <a:r>
              <a:rPr lang="en-US" sz="3600" b="1" i="1" dirty="0" smtClean="0">
                <a:solidFill>
                  <a:schemeClr val="bg1"/>
                </a:solidFill>
                <a:latin typeface="Arial" pitchFamily="34" charset="0"/>
                <a:cs typeface="Arial" pitchFamily="34" charset="0"/>
              </a:rPr>
              <a:t>provider:	</a:t>
            </a:r>
            <a:r>
              <a:rPr lang="en-US" sz="3600" b="1" dirty="0" smtClean="0">
                <a:solidFill>
                  <a:schemeClr val="bg1"/>
                </a:solidFill>
                <a:latin typeface="Arial" pitchFamily="34" charset="0"/>
                <a:cs typeface="Arial" pitchFamily="34" charset="0"/>
              </a:rPr>
              <a:t>	</a:t>
            </a:r>
          </a:p>
          <a:p>
            <a:pPr>
              <a:buNone/>
            </a:pPr>
            <a:r>
              <a:rPr lang="en-US" b="1" dirty="0" smtClean="0">
                <a:solidFill>
                  <a:srgbClr val="FFFF00"/>
                </a:solidFill>
                <a:latin typeface="Arial" pitchFamily="34" charset="0"/>
                <a:cs typeface="Arial" pitchFamily="34" charset="0"/>
              </a:rPr>
              <a:t>    Gen.3.13-19; 1 Tim. 5.8					</a:t>
            </a:r>
            <a:r>
              <a:rPr lang="en-US" sz="3200" b="1" i="1" dirty="0" smtClean="0">
                <a:solidFill>
                  <a:schemeClr val="bg1"/>
                </a:solidFill>
                <a:latin typeface="Arial" pitchFamily="34" charset="0"/>
                <a:cs typeface="Arial" pitchFamily="34" charset="0"/>
              </a:rPr>
              <a:t>     	provide for physical needs</a:t>
            </a:r>
          </a:p>
          <a:p>
            <a:pPr>
              <a:buNone/>
            </a:pPr>
            <a:r>
              <a:rPr lang="en-US" b="1" dirty="0" smtClean="0">
                <a:solidFill>
                  <a:srgbClr val="FFFF00"/>
                </a:solidFill>
                <a:latin typeface="Arial" pitchFamily="34" charset="0"/>
                <a:cs typeface="Arial" pitchFamily="34" charset="0"/>
              </a:rPr>
              <a:t>    Eph. 5.25, 28-29; 6.1-4						</a:t>
            </a:r>
            <a:r>
              <a:rPr lang="en-US" sz="3200" b="1" i="1" dirty="0" smtClean="0">
                <a:solidFill>
                  <a:schemeClr val="bg1"/>
                </a:solidFill>
                <a:latin typeface="Arial" pitchFamily="34" charset="0"/>
                <a:cs typeface="Arial" pitchFamily="34" charset="0"/>
              </a:rPr>
              <a:t>provide leadership generally			</a:t>
            </a:r>
          </a:p>
        </p:txBody>
      </p:sp>
      <p:sp>
        <p:nvSpPr>
          <p:cNvPr id="4098" name="Rectangle 2"/>
          <p:cNvSpPr>
            <a:spLocks noGrp="1" noChangeArrowheads="1"/>
          </p:cNvSpPr>
          <p:nvPr>
            <p:ph type="title"/>
          </p:nvPr>
        </p:nvSpPr>
        <p:spPr>
          <a:xfrm>
            <a:off x="685800" y="152400"/>
            <a:ext cx="7772400" cy="685800"/>
          </a:xfrm>
          <a:solidFill>
            <a:srgbClr val="007A37"/>
          </a:solidFill>
          <a:ln/>
        </p:spPr>
        <p:style>
          <a:lnRef idx="0">
            <a:schemeClr val="accent6"/>
          </a:lnRef>
          <a:fillRef idx="3">
            <a:schemeClr val="accent6"/>
          </a:fillRef>
          <a:effectRef idx="3">
            <a:schemeClr val="accent6"/>
          </a:effectRef>
          <a:fontRef idx="minor">
            <a:schemeClr val="lt1"/>
          </a:fontRef>
        </p:style>
        <p:txBody>
          <a:bodyPr>
            <a:normAutofit fontScale="90000"/>
          </a:bodyPr>
          <a:lstStyle/>
          <a:p>
            <a:pPr>
              <a:defRPr/>
            </a:pPr>
            <a:r>
              <a:rPr lang="en-US" sz="4800" b="1" dirty="0" smtClean="0">
                <a:solidFill>
                  <a:schemeClr val="bg1"/>
                </a:solidFill>
                <a:effectLst>
                  <a:outerShdw blurRad="38100" dist="38100" dir="2700000" algn="tl">
                    <a:srgbClr val="000000"/>
                  </a:outerShdw>
                </a:effectLst>
                <a:latin typeface="Arial" charset="0"/>
              </a:rPr>
              <a:t>Husband</a:t>
            </a:r>
            <a:endParaRPr lang="en-US" sz="4800" b="1" dirty="0" smtClean="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9">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0" y="0"/>
            <a:ext cx="9144000" cy="2514600"/>
          </a:xfrm>
          <a:solidFill>
            <a:schemeClr val="tx1"/>
          </a:solidFill>
          <a:ln>
            <a:solidFill>
              <a:schemeClr val="tx1"/>
            </a:solidFill>
          </a:ln>
          <a:effectLst/>
        </p:spPr>
        <p:txBody>
          <a:bodyPr>
            <a:normAutofit fontScale="90000"/>
          </a:bodyPr>
          <a:lstStyle/>
          <a:p>
            <a:pPr>
              <a:defRPr/>
            </a:pPr>
            <a:r>
              <a:rPr lang="en-US" sz="4800" b="1" dirty="0" smtClean="0">
                <a:solidFill>
                  <a:srgbClr val="FFFF00"/>
                </a:solidFill>
                <a:effectLst>
                  <a:outerShdw blurRad="38100" dist="38100" dir="2700000" algn="tl">
                    <a:srgbClr val="000000"/>
                  </a:outerShdw>
                </a:effectLst>
                <a:latin typeface="Arial" charset="0"/>
              </a:rPr>
              <a:t/>
            </a:r>
            <a:br>
              <a:rPr lang="en-US" sz="4800" b="1" dirty="0" smtClean="0">
                <a:solidFill>
                  <a:srgbClr val="FFFF00"/>
                </a:solidFill>
                <a:effectLst>
                  <a:outerShdw blurRad="38100" dist="38100" dir="2700000" algn="tl">
                    <a:srgbClr val="000000"/>
                  </a:outerShdw>
                </a:effectLst>
                <a:latin typeface="Arial" charset="0"/>
              </a:rPr>
            </a:br>
            <a:r>
              <a:rPr lang="en-US" sz="4800" b="1" dirty="0" smtClean="0">
                <a:solidFill>
                  <a:srgbClr val="FFFF00"/>
                </a:solidFill>
                <a:effectLst>
                  <a:outerShdw blurRad="38100" dist="38100" dir="2700000" algn="tl">
                    <a:srgbClr val="000000"/>
                  </a:outerShdw>
                </a:effectLst>
                <a:latin typeface="Arial" charset="0"/>
              </a:rPr>
              <a:t>sacrificial leadership</a:t>
            </a:r>
            <a:br>
              <a:rPr lang="en-US" sz="4800" b="1" dirty="0" smtClean="0">
                <a:solidFill>
                  <a:srgbClr val="FFFF00"/>
                </a:solidFill>
                <a:effectLst>
                  <a:outerShdw blurRad="38100" dist="38100" dir="2700000" algn="tl">
                    <a:srgbClr val="000000"/>
                  </a:outerShdw>
                </a:effectLst>
                <a:latin typeface="Arial" charset="0"/>
              </a:rPr>
            </a:br>
            <a:r>
              <a:rPr lang="en-US" sz="4000" b="1" dirty="0" smtClean="0">
                <a:solidFill>
                  <a:srgbClr val="FFFF00"/>
                </a:solidFill>
                <a:latin typeface="Arial Black" pitchFamily="34" charset="0"/>
              </a:rPr>
              <a:t>Eph.5:23-25</a:t>
            </a:r>
            <a:br>
              <a:rPr lang="en-US" sz="4000" b="1" dirty="0" smtClean="0">
                <a:solidFill>
                  <a:srgbClr val="FFFF00"/>
                </a:solidFill>
                <a:latin typeface="Arial Black" pitchFamily="34" charset="0"/>
              </a:rPr>
            </a:br>
            <a:r>
              <a:rPr lang="en-US" sz="2400" i="1" dirty="0" smtClean="0">
                <a:solidFill>
                  <a:srgbClr val="FFFF00"/>
                </a:solidFill>
                <a:latin typeface="Arial" pitchFamily="34" charset="0"/>
                <a:cs typeface="Arial" pitchFamily="34" charset="0"/>
              </a:rPr>
              <a:t>cf. Mt. 20,25-28</a:t>
            </a:r>
            <a:endParaRPr lang="en-US" sz="2400" b="1" dirty="0">
              <a:solidFill>
                <a:srgbClr val="FFFF00"/>
              </a:solidFill>
              <a:latin typeface="Arial" charset="0"/>
            </a:endParaRPr>
          </a:p>
        </p:txBody>
      </p:sp>
      <p:sp>
        <p:nvSpPr>
          <p:cNvPr id="72706" name="Rectangle 2"/>
          <p:cNvSpPr>
            <a:spLocks noGrp="1" noChangeArrowheads="1"/>
          </p:cNvSpPr>
          <p:nvPr>
            <p:ph type="body" idx="1"/>
          </p:nvPr>
        </p:nvSpPr>
        <p:spPr>
          <a:xfrm>
            <a:off x="0" y="2667000"/>
            <a:ext cx="9144000" cy="4191000"/>
          </a:xfrm>
          <a:solidFill>
            <a:schemeClr val="tx1"/>
          </a:solidFill>
        </p:spPr>
        <p:txBody>
          <a:bodyPr/>
          <a:lstStyle/>
          <a:p>
            <a:r>
              <a:rPr lang="en-US" sz="3600" b="1" dirty="0" smtClean="0">
                <a:solidFill>
                  <a:schemeClr val="bg1"/>
                </a:solidFill>
                <a:latin typeface="Arial" pitchFamily="34" charset="0"/>
                <a:cs typeface="Arial" pitchFamily="34" charset="0"/>
              </a:rPr>
              <a:t>For the husband is the head of the wife, even as Christ is the head of the church: and he is the savior of the body….</a:t>
            </a:r>
          </a:p>
          <a:p>
            <a:pPr>
              <a:buNone/>
            </a:pPr>
            <a:r>
              <a:rPr lang="en-US" sz="3600" b="1" dirty="0" smtClean="0">
                <a:solidFill>
                  <a:schemeClr val="bg1"/>
                </a:solidFill>
                <a:latin typeface="Arial" pitchFamily="34" charset="0"/>
                <a:cs typeface="Arial" pitchFamily="34" charset="0"/>
              </a:rPr>
              <a:t>	Husbands</a:t>
            </a:r>
            <a:r>
              <a:rPr lang="en-US" sz="3600" b="1" dirty="0" smtClean="0">
                <a:solidFill>
                  <a:schemeClr val="bg1"/>
                </a:solidFill>
                <a:latin typeface="Arial" pitchFamily="34" charset="0"/>
              </a:rPr>
              <a:t>, love your wives,                 </a:t>
            </a:r>
            <a:r>
              <a:rPr lang="en-US" sz="3600" b="1" i="1" dirty="0" smtClean="0">
                <a:solidFill>
                  <a:srgbClr val="FFFF00"/>
                </a:solidFill>
                <a:latin typeface="Arial" pitchFamily="34" charset="0"/>
              </a:rPr>
              <a:t>even as </a:t>
            </a:r>
            <a:r>
              <a:rPr lang="en-US" sz="3600" b="1" dirty="0" smtClean="0">
                <a:solidFill>
                  <a:schemeClr val="bg1"/>
                </a:solidFill>
                <a:latin typeface="Arial" pitchFamily="34" charset="0"/>
              </a:rPr>
              <a:t>Christ also loved the church and </a:t>
            </a:r>
            <a:r>
              <a:rPr lang="en-US" sz="3600" b="1" i="1" dirty="0" smtClean="0">
                <a:solidFill>
                  <a:srgbClr val="FFFF00"/>
                </a:solidFill>
                <a:latin typeface="Arial" pitchFamily="34" charset="0"/>
              </a:rPr>
              <a:t>gave himself up </a:t>
            </a:r>
            <a:r>
              <a:rPr lang="en-US" sz="3600" b="1" dirty="0" smtClean="0">
                <a:solidFill>
                  <a:schemeClr val="bg1"/>
                </a:solidFill>
                <a:latin typeface="Arial" pitchFamily="34" charset="0"/>
              </a:rPr>
              <a:t>for her ”</a:t>
            </a:r>
            <a:endParaRPr lang="en-US" i="1" dirty="0" smtClean="0">
              <a:solidFill>
                <a:srgbClr val="FFFF00"/>
              </a:solidFill>
              <a:latin typeface="Arial" pitchFamily="34" charset="0"/>
              <a:cs typeface="Arial" pitchFamily="34" charset="0"/>
            </a:endParaRPr>
          </a:p>
        </p:txBody>
      </p:sp>
      <p:sp>
        <p:nvSpPr>
          <p:cNvPr id="5" name="Rectangle 2"/>
          <p:cNvSpPr txBox="1">
            <a:spLocks noChangeArrowheads="1"/>
          </p:cNvSpPr>
          <p:nvPr/>
        </p:nvSpPr>
        <p:spPr bwMode="auto">
          <a:xfrm>
            <a:off x="685800" y="152400"/>
            <a:ext cx="7772400" cy="685800"/>
          </a:xfrm>
          <a:prstGeom prst="rect">
            <a:avLst/>
          </a:prstGeom>
          <a:solidFill>
            <a:srgbClr val="007A37"/>
          </a:solidFill>
          <a:ln w="9525">
            <a:noFill/>
            <a:miter lim="800000"/>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0" cap="none" spc="0" normalizeH="0" baseline="0" noProof="0" smtClean="0">
                <a:ln>
                  <a:noFill/>
                </a:ln>
                <a:solidFill>
                  <a:schemeClr val="bg1"/>
                </a:solidFill>
                <a:effectLst>
                  <a:outerShdw blurRad="38100" dist="38100" dir="2700000" algn="tl">
                    <a:srgbClr val="000000"/>
                  </a:outerShdw>
                </a:effectLst>
                <a:uLnTx/>
                <a:uFillTx/>
                <a:latin typeface="Arial" charset="0"/>
                <a:ea typeface="+mn-ea"/>
                <a:cs typeface="+mn-cs"/>
              </a:rPr>
              <a:t>Husband</a:t>
            </a:r>
            <a:endParaRPr kumimoji="0" lang="en-US" sz="4800" b="1" i="0" u="none" strike="noStrike" kern="0" cap="none" spc="0" normalizeH="0" baseline="0" noProof="0" dirty="0" smtClean="0">
              <a:ln>
                <a:noFill/>
              </a:ln>
              <a:solidFill>
                <a:schemeClr val="lt1"/>
              </a:solidFill>
              <a:effectLst/>
              <a:uLnTx/>
              <a:uFillTx/>
              <a:latin typeface="Arial" charset="0"/>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0" y="0"/>
            <a:ext cx="9144000" cy="6858000"/>
          </a:xfrm>
          <a:solidFill>
            <a:schemeClr val="tx2"/>
          </a:solidFill>
        </p:spPr>
        <p:txBody>
          <a:bodyPr/>
          <a:lstStyle/>
          <a:p>
            <a:r>
              <a:rPr lang="en-US" b="1" dirty="0" smtClean="0">
                <a:solidFill>
                  <a:schemeClr val="bg1"/>
                </a:solidFill>
                <a:latin typeface="Arial" pitchFamily="34" charset="0"/>
              </a:rPr>
              <a:t>leadership</a:t>
            </a:r>
            <a:br>
              <a:rPr lang="en-US" b="1" dirty="0" smtClean="0">
                <a:solidFill>
                  <a:schemeClr val="bg1"/>
                </a:solidFill>
                <a:latin typeface="Arial" pitchFamily="34" charset="0"/>
              </a:rPr>
            </a:br>
            <a:r>
              <a:rPr lang="en-US" sz="4800" b="1" dirty="0" smtClean="0">
                <a:solidFill>
                  <a:schemeClr val="bg1"/>
                </a:solidFill>
                <a:latin typeface="Arial" pitchFamily="34" charset="0"/>
              </a:rPr>
              <a:t/>
            </a:r>
            <a:br>
              <a:rPr lang="en-US" sz="4800" b="1" dirty="0" smtClean="0">
                <a:solidFill>
                  <a:schemeClr val="bg1"/>
                </a:solidFill>
                <a:latin typeface="Arial" pitchFamily="34" charset="0"/>
              </a:rPr>
            </a:br>
            <a:r>
              <a:rPr lang="en-US" sz="4800" b="1" dirty="0" smtClean="0">
                <a:solidFill>
                  <a:schemeClr val="bg1"/>
                </a:solidFill>
                <a:latin typeface="Arial" pitchFamily="34" charset="0"/>
              </a:rPr>
              <a:t/>
            </a:r>
            <a:br>
              <a:rPr lang="en-US" sz="4800" b="1" dirty="0" smtClean="0">
                <a:solidFill>
                  <a:schemeClr val="bg1"/>
                </a:solidFill>
                <a:latin typeface="Arial" pitchFamily="34" charset="0"/>
              </a:rPr>
            </a:br>
            <a:r>
              <a:rPr lang="en-US" sz="4800" b="1" dirty="0" smtClean="0">
                <a:solidFill>
                  <a:schemeClr val="bg1"/>
                </a:solidFill>
                <a:latin typeface="Arial" pitchFamily="34" charset="0"/>
              </a:rPr>
              <a:t/>
            </a:r>
            <a:br>
              <a:rPr lang="en-US" sz="4800" b="1" dirty="0" smtClean="0">
                <a:solidFill>
                  <a:schemeClr val="bg1"/>
                </a:solidFill>
                <a:latin typeface="Arial" pitchFamily="34" charset="0"/>
              </a:rPr>
            </a:br>
            <a:r>
              <a:rPr lang="en-US" sz="4800" b="1" dirty="0" smtClean="0">
                <a:solidFill>
                  <a:schemeClr val="bg1"/>
                </a:solidFill>
                <a:latin typeface="Arial" pitchFamily="34" charset="0"/>
              </a:rPr>
              <a:t/>
            </a:r>
            <a:br>
              <a:rPr lang="en-US" sz="4800" b="1" dirty="0" smtClean="0">
                <a:solidFill>
                  <a:schemeClr val="bg1"/>
                </a:solidFill>
                <a:latin typeface="Arial" pitchFamily="34" charset="0"/>
              </a:rPr>
            </a:br>
            <a:r>
              <a:rPr lang="en-US" sz="4800" b="1" dirty="0" smtClean="0">
                <a:solidFill>
                  <a:schemeClr val="bg1"/>
                </a:solidFill>
                <a:latin typeface="Arial" pitchFamily="34" charset="0"/>
              </a:rPr>
              <a:t/>
            </a:r>
            <a:br>
              <a:rPr lang="en-US" sz="4800" b="1" dirty="0" smtClean="0">
                <a:solidFill>
                  <a:schemeClr val="bg1"/>
                </a:solidFill>
                <a:latin typeface="Arial" pitchFamily="34" charset="0"/>
              </a:rPr>
            </a:br>
            <a:r>
              <a:rPr lang="en-US" sz="4800" b="1" dirty="0" smtClean="0">
                <a:solidFill>
                  <a:schemeClr val="bg1"/>
                </a:solidFill>
                <a:latin typeface="Arial" pitchFamily="34" charset="0"/>
              </a:rPr>
              <a:t/>
            </a:r>
            <a:br>
              <a:rPr lang="en-US" sz="4800" b="1" dirty="0" smtClean="0">
                <a:solidFill>
                  <a:schemeClr val="bg1"/>
                </a:solidFill>
                <a:latin typeface="Arial" pitchFamily="34" charset="0"/>
              </a:rPr>
            </a:br>
            <a:r>
              <a:rPr lang="en-US" sz="4800" b="1" dirty="0" smtClean="0">
                <a:solidFill>
                  <a:schemeClr val="bg1"/>
                </a:solidFill>
                <a:latin typeface="Arial" pitchFamily="34" charset="0"/>
              </a:rPr>
              <a:t/>
            </a:r>
            <a:br>
              <a:rPr lang="en-US" sz="4800" b="1" dirty="0" smtClean="0">
                <a:solidFill>
                  <a:schemeClr val="bg1"/>
                </a:solidFill>
                <a:latin typeface="Arial" pitchFamily="34" charset="0"/>
              </a:rPr>
            </a:br>
            <a:endParaRPr lang="en-US" b="1" dirty="0" smtClean="0">
              <a:latin typeface="Arial" pitchFamily="34" charset="0"/>
            </a:endParaRPr>
          </a:p>
        </p:txBody>
      </p:sp>
      <p:sp>
        <p:nvSpPr>
          <p:cNvPr id="5" name="TextBox 4"/>
          <p:cNvSpPr txBox="1"/>
          <p:nvPr/>
        </p:nvSpPr>
        <p:spPr>
          <a:xfrm>
            <a:off x="0" y="2971800"/>
            <a:ext cx="9144000" cy="1938992"/>
          </a:xfrm>
          <a:prstGeom prst="rect">
            <a:avLst/>
          </a:prstGeom>
          <a:solidFill>
            <a:schemeClr val="tx1">
              <a:lumMod val="65000"/>
              <a:lumOff val="35000"/>
            </a:schemeClr>
          </a:solidFill>
        </p:spPr>
        <p:txBody>
          <a:bodyPr wrap="square" rtlCol="0">
            <a:spAutoFit/>
          </a:bodyPr>
          <a:lstStyle/>
          <a:p>
            <a:endPar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1. “I’m here to get what I want”           	(Mt.7.12; Mt.22.34ff)</a:t>
            </a:r>
          </a:p>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2. “I’m here to be served” 		(Mt. 20.20-28)</a:t>
            </a:r>
          </a:p>
          <a:p>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3. Just make arbitrary decisions to “be in charge”</a:t>
            </a:r>
          </a:p>
          <a:p>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6" name="TextBox 5"/>
          <p:cNvSpPr txBox="1"/>
          <p:nvPr/>
        </p:nvSpPr>
        <p:spPr>
          <a:xfrm>
            <a:off x="0" y="5657671"/>
            <a:ext cx="9144000" cy="1200329"/>
          </a:xfrm>
          <a:prstGeom prst="rect">
            <a:avLst/>
          </a:prstGeom>
          <a:solidFill>
            <a:schemeClr val="tx1">
              <a:lumMod val="65000"/>
              <a:lumOff val="35000"/>
            </a:schemeClr>
          </a:solidFill>
        </p:spPr>
        <p:txBody>
          <a:bodyPr wrap="square" rtlCol="0">
            <a:spAutoFit/>
          </a:bodyPr>
          <a:lstStyle/>
          <a:p>
            <a:pPr algn="ctr"/>
            <a:endPar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a:p>
            <a:pPr algn="ctr"/>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“I’m too tired to lead.”      “I’m too afraid to lead” 	</a:t>
            </a:r>
          </a:p>
          <a:p>
            <a:pPr algn="ctr"/>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“I don’t want to lead”</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Oval 6"/>
          <p:cNvSpPr/>
          <p:nvPr/>
        </p:nvSpPr>
        <p:spPr bwMode="auto">
          <a:xfrm>
            <a:off x="3657600" y="2438400"/>
            <a:ext cx="1752600" cy="990600"/>
          </a:xfrm>
          <a:prstGeom prst="ellipse">
            <a:avLst/>
          </a:prstGeom>
          <a:solidFill>
            <a:srgbClr val="C0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bg1"/>
                </a:solidFill>
                <a:effectLst/>
                <a:latin typeface="Arial Black" pitchFamily="34" charset="0"/>
              </a:rPr>
              <a:t>not</a:t>
            </a:r>
          </a:p>
        </p:txBody>
      </p:sp>
      <p:sp>
        <p:nvSpPr>
          <p:cNvPr id="8" name="Oval 7"/>
          <p:cNvSpPr/>
          <p:nvPr/>
        </p:nvSpPr>
        <p:spPr bwMode="auto">
          <a:xfrm>
            <a:off x="3733800" y="5105400"/>
            <a:ext cx="1752600" cy="990600"/>
          </a:xfrm>
          <a:prstGeom prst="ellipse">
            <a:avLst/>
          </a:prstGeom>
          <a:solidFill>
            <a:srgbClr val="C0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bg1"/>
                </a:solidFill>
                <a:effectLst/>
                <a:latin typeface="Arial Black" pitchFamily="34" charset="0"/>
              </a:rPr>
              <a:t>not</a:t>
            </a:r>
          </a:p>
        </p:txBody>
      </p:sp>
      <p:sp>
        <p:nvSpPr>
          <p:cNvPr id="9" name="TextBox 8"/>
          <p:cNvSpPr txBox="1"/>
          <p:nvPr/>
        </p:nvSpPr>
        <p:spPr>
          <a:xfrm>
            <a:off x="0" y="1447800"/>
            <a:ext cx="9144000" cy="830997"/>
          </a:xfrm>
          <a:prstGeom prst="rect">
            <a:avLst/>
          </a:prstGeom>
          <a:solidFill>
            <a:schemeClr val="tx1">
              <a:lumMod val="65000"/>
              <a:lumOff val="35000"/>
            </a:schemeClr>
          </a:solidFill>
        </p:spPr>
        <p:txBody>
          <a:bodyPr wrap="square" rtlCol="0">
            <a:spAutoFit/>
          </a:bodyPr>
          <a:lstStyle/>
          <a:p>
            <a:pPr algn="ctr"/>
            <a:endPar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a:p>
            <a:pPr algn="ctr"/>
            <a:r>
              <a:rPr lang="en-US"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bitter against her  (Col.3:19)</a:t>
            </a:r>
            <a:endParaRPr lang="en-US"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10" name="Oval 9"/>
          <p:cNvSpPr/>
          <p:nvPr/>
        </p:nvSpPr>
        <p:spPr bwMode="auto">
          <a:xfrm>
            <a:off x="3657600" y="914400"/>
            <a:ext cx="1752600" cy="990600"/>
          </a:xfrm>
          <a:prstGeom prst="ellipse">
            <a:avLst/>
          </a:prstGeom>
          <a:solidFill>
            <a:srgbClr val="C0000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bg1"/>
                </a:solidFill>
                <a:effectLst/>
                <a:latin typeface="Arial Black" pitchFamily="34" charset="0"/>
              </a:rPr>
              <a:t>not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0" y="0"/>
            <a:ext cx="9144000" cy="2514600"/>
          </a:xfrm>
          <a:solidFill>
            <a:schemeClr val="tx1"/>
          </a:solidFill>
          <a:ln>
            <a:solidFill>
              <a:schemeClr val="tx1"/>
            </a:solidFill>
          </a:ln>
          <a:effectLst/>
        </p:spPr>
        <p:txBody>
          <a:bodyPr/>
          <a:lstStyle/>
          <a:p>
            <a:pPr>
              <a:defRPr/>
            </a:pPr>
            <a:r>
              <a:rPr lang="en-US" sz="4800" b="1" dirty="0" smtClean="0">
                <a:solidFill>
                  <a:srgbClr val="FFFF00"/>
                </a:solidFill>
                <a:effectLst>
                  <a:outerShdw blurRad="38100" dist="38100" dir="2700000" algn="tl">
                    <a:srgbClr val="000000"/>
                  </a:outerShdw>
                </a:effectLst>
                <a:latin typeface="Arial" charset="0"/>
              </a:rPr>
              <a:t/>
            </a:r>
            <a:br>
              <a:rPr lang="en-US" sz="4800" b="1" dirty="0" smtClean="0">
                <a:solidFill>
                  <a:srgbClr val="FFFF00"/>
                </a:solidFill>
                <a:effectLst>
                  <a:outerShdw blurRad="38100" dist="38100" dir="2700000" algn="tl">
                    <a:srgbClr val="000000"/>
                  </a:outerShdw>
                </a:effectLst>
                <a:latin typeface="Arial" charset="0"/>
              </a:rPr>
            </a:br>
            <a:r>
              <a:rPr lang="en-US" sz="4800" b="1" dirty="0" smtClean="0">
                <a:solidFill>
                  <a:srgbClr val="FFFF00"/>
                </a:solidFill>
                <a:effectLst>
                  <a:outerShdw blurRad="38100" dist="38100" dir="2700000" algn="tl">
                    <a:srgbClr val="000000"/>
                  </a:outerShdw>
                </a:effectLst>
                <a:latin typeface="Arial" charset="0"/>
              </a:rPr>
              <a:t>“love”</a:t>
            </a:r>
            <a:br>
              <a:rPr lang="en-US" sz="4800" b="1" dirty="0" smtClean="0">
                <a:solidFill>
                  <a:srgbClr val="FFFF00"/>
                </a:solidFill>
                <a:effectLst>
                  <a:outerShdw blurRad="38100" dist="38100" dir="2700000" algn="tl">
                    <a:srgbClr val="000000"/>
                  </a:outerShdw>
                </a:effectLst>
                <a:latin typeface="Arial" charset="0"/>
              </a:rPr>
            </a:br>
            <a:r>
              <a:rPr lang="en-US" sz="4000" b="1" dirty="0" smtClean="0">
                <a:solidFill>
                  <a:srgbClr val="FFFF00"/>
                </a:solidFill>
                <a:latin typeface="Arial Black" pitchFamily="34" charset="0"/>
              </a:rPr>
              <a:t>Eph.5:25</a:t>
            </a:r>
            <a:endParaRPr lang="en-US" sz="4000" b="1" dirty="0">
              <a:solidFill>
                <a:srgbClr val="FFFF00"/>
              </a:solidFill>
              <a:latin typeface="Arial" charset="0"/>
            </a:endParaRPr>
          </a:p>
        </p:txBody>
      </p:sp>
      <p:sp>
        <p:nvSpPr>
          <p:cNvPr id="72706" name="Rectangle 2"/>
          <p:cNvSpPr>
            <a:spLocks noGrp="1" noChangeArrowheads="1"/>
          </p:cNvSpPr>
          <p:nvPr>
            <p:ph type="body" idx="1"/>
          </p:nvPr>
        </p:nvSpPr>
        <p:spPr>
          <a:xfrm>
            <a:off x="0" y="2667000"/>
            <a:ext cx="9144000" cy="4191000"/>
          </a:xfrm>
          <a:solidFill>
            <a:schemeClr val="tx1"/>
          </a:solidFill>
        </p:spPr>
        <p:txBody>
          <a:bodyPr/>
          <a:lstStyle/>
          <a:p>
            <a:endParaRPr lang="en-US" sz="4000" b="1" dirty="0" smtClean="0">
              <a:solidFill>
                <a:schemeClr val="bg1"/>
              </a:solidFill>
              <a:latin typeface="Rockwell" charset="0"/>
            </a:endParaRPr>
          </a:p>
          <a:p>
            <a:r>
              <a:rPr lang="en-US" sz="4000" b="1" i="1" dirty="0" smtClean="0">
                <a:solidFill>
                  <a:schemeClr val="bg1"/>
                </a:solidFill>
                <a:latin typeface="Arial" pitchFamily="34" charset="0"/>
              </a:rPr>
              <a:t>“Husbands, </a:t>
            </a:r>
            <a:r>
              <a:rPr lang="en-US" sz="4000" b="1" i="1" dirty="0" smtClean="0">
                <a:solidFill>
                  <a:srgbClr val="FFFF00"/>
                </a:solidFill>
                <a:latin typeface="Arial" pitchFamily="34" charset="0"/>
              </a:rPr>
              <a:t>love</a:t>
            </a:r>
            <a:r>
              <a:rPr lang="en-US" sz="4000" b="1" i="1" dirty="0" smtClean="0">
                <a:solidFill>
                  <a:schemeClr val="bg1"/>
                </a:solidFill>
                <a:latin typeface="Arial" pitchFamily="34" charset="0"/>
              </a:rPr>
              <a:t> your wives, even as Christ also loved the church and gave himself up for her ”</a:t>
            </a:r>
            <a:endParaRPr lang="en-US" sz="4000" b="1" dirty="0" smtClean="0">
              <a:solidFill>
                <a:srgbClr val="FFFF00"/>
              </a:solidFill>
              <a:latin typeface="Rockwell" charset="0"/>
            </a:endParaRPr>
          </a:p>
        </p:txBody>
      </p:sp>
      <p:sp>
        <p:nvSpPr>
          <p:cNvPr id="7" name="Rectangle 2"/>
          <p:cNvSpPr txBox="1">
            <a:spLocks noChangeArrowheads="1"/>
          </p:cNvSpPr>
          <p:nvPr/>
        </p:nvSpPr>
        <p:spPr bwMode="auto">
          <a:xfrm>
            <a:off x="685800" y="152400"/>
            <a:ext cx="7772400" cy="685800"/>
          </a:xfrm>
          <a:prstGeom prst="rect">
            <a:avLst/>
          </a:prstGeom>
          <a:solidFill>
            <a:srgbClr val="007A37"/>
          </a:solidFill>
          <a:ln w="9525">
            <a:noFill/>
            <a:miter lim="800000"/>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0" cap="none" spc="0" normalizeH="0" baseline="0" noProof="0" smtClean="0">
                <a:ln>
                  <a:noFill/>
                </a:ln>
                <a:solidFill>
                  <a:schemeClr val="bg1"/>
                </a:solidFill>
                <a:effectLst>
                  <a:outerShdw blurRad="38100" dist="38100" dir="2700000" algn="tl">
                    <a:srgbClr val="000000"/>
                  </a:outerShdw>
                </a:effectLst>
                <a:uLnTx/>
                <a:uFillTx/>
                <a:latin typeface="Arial" charset="0"/>
                <a:ea typeface="+mn-ea"/>
                <a:cs typeface="+mn-cs"/>
              </a:rPr>
              <a:t>Husband</a:t>
            </a:r>
            <a:endParaRPr kumimoji="0" lang="en-US" sz="4800" b="1" i="0" u="none" strike="noStrike" kern="0" cap="none" spc="0" normalizeH="0" baseline="0" noProof="0" dirty="0" smtClean="0">
              <a:ln>
                <a:noFill/>
              </a:ln>
              <a:solidFill>
                <a:schemeClr val="lt1"/>
              </a:solidFill>
              <a:effectLst/>
              <a:uLnTx/>
              <a:uFillTx/>
              <a:latin typeface="Arial" charset="0"/>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0" y="0"/>
            <a:ext cx="9144000" cy="6858000"/>
          </a:xfrm>
          <a:solidFill>
            <a:schemeClr val="tx2"/>
          </a:solidFill>
        </p:spPr>
        <p:txBody>
          <a:bodyPr>
            <a:normAutofit fontScale="90000"/>
          </a:bodyPr>
          <a:lstStyle/>
          <a:p>
            <a:pPr algn="l"/>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Eph. 5</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husband:            wife: </a:t>
            </a:r>
            <a:br>
              <a:rPr lang="en-US" b="1" dirty="0" smtClean="0">
                <a:solidFill>
                  <a:srgbClr val="FFFF00"/>
                </a:solidFill>
                <a:latin typeface="Arial" pitchFamily="34" charset="0"/>
              </a:rPr>
            </a:br>
            <a:r>
              <a:rPr lang="en-US" b="1" dirty="0" smtClean="0">
                <a:solidFill>
                  <a:srgbClr val="FFFF00"/>
                </a:solidFill>
                <a:latin typeface="Arial" pitchFamily="34" charset="0"/>
              </a:rPr>
              <a:t>     love her              follow him</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r>
              <a:rPr lang="en-US" b="1" dirty="0" smtClean="0">
                <a:solidFill>
                  <a:srgbClr val="FFFF00"/>
                </a:solidFill>
                <a:latin typeface="Arial" pitchFamily="34" charset="0"/>
              </a:rPr>
              <a:t/>
            </a:r>
            <a:br>
              <a:rPr lang="en-US" b="1" dirty="0" smtClean="0">
                <a:solidFill>
                  <a:srgbClr val="FFFF00"/>
                </a:solidFill>
                <a:latin typeface="Arial" pitchFamily="34" charset="0"/>
              </a:rPr>
            </a:br>
            <a:endParaRPr lang="en-US" b="1" dirty="0" smtClean="0">
              <a:solidFill>
                <a:srgbClr val="FFFF00"/>
              </a:solidFill>
              <a:latin typeface="Arial" pitchFamily="34" charset="0"/>
            </a:endParaRPr>
          </a:p>
        </p:txBody>
      </p:sp>
      <p:sp>
        <p:nvSpPr>
          <p:cNvPr id="3" name="Right Arrow 2"/>
          <p:cNvSpPr/>
          <p:nvPr/>
        </p:nvSpPr>
        <p:spPr bwMode="auto">
          <a:xfrm rot="2858337">
            <a:off x="4823639" y="2734693"/>
            <a:ext cx="1828800" cy="457200"/>
          </a:xfrm>
          <a:prstGeom prst="rightArrow">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4" name="Right Arrow 3"/>
          <p:cNvSpPr/>
          <p:nvPr/>
        </p:nvSpPr>
        <p:spPr bwMode="auto">
          <a:xfrm rot="7824997">
            <a:off x="2367087" y="2673189"/>
            <a:ext cx="1828800" cy="457200"/>
          </a:xfrm>
          <a:prstGeom prst="rightArrow">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0" y="0"/>
            <a:ext cx="9144000" cy="6858000"/>
          </a:xfrm>
          <a:solidFill>
            <a:schemeClr val="tx2"/>
          </a:solidFill>
        </p:spPr>
        <p:txBody>
          <a:bodyPr/>
          <a:lstStyle/>
          <a:p>
            <a:endParaRPr lang="en-US" b="1" dirty="0" smtClean="0">
              <a:latin typeface="Arial" pitchFamily="34" charset="0"/>
            </a:endParaRPr>
          </a:p>
        </p:txBody>
      </p:sp>
      <p:sp>
        <p:nvSpPr>
          <p:cNvPr id="6" name="Oval 5"/>
          <p:cNvSpPr/>
          <p:nvPr/>
        </p:nvSpPr>
        <p:spPr bwMode="auto">
          <a:xfrm>
            <a:off x="5867400" y="2286000"/>
            <a:ext cx="3048000" cy="2743200"/>
          </a:xfrm>
          <a:prstGeom prst="ellipse">
            <a:avLst/>
          </a:prstGeom>
          <a:solidFill>
            <a:srgbClr val="C00000"/>
          </a:solidFill>
          <a:ln w="76200">
            <a:solidFill>
              <a:schemeClr val="bg1"/>
            </a:solidFill>
            <a:headEnd type="none" w="med" len="med"/>
            <a:tailEnd type="none" w="med" len="med"/>
          </a:ln>
          <a:scene3d>
            <a:camera prst="orthographicFront">
              <a:rot lat="0" lon="0" rev="0"/>
            </a:camera>
            <a:lightRig rig="threePt" dir="t">
              <a:rot lat="0" lon="0" rev="1200000"/>
            </a:lightRig>
          </a:scene3d>
          <a:sp3d>
            <a:bevelT w="196850" h="196850"/>
          </a:sp3d>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2200" dirty="0" smtClean="0">
              <a:solidFill>
                <a:schemeClr val="bg1"/>
              </a:solidFill>
              <a:latin typeface="Arial Black"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2200" dirty="0" smtClean="0">
              <a:solidFill>
                <a:schemeClr val="bg1"/>
              </a:solidFill>
              <a:latin typeface="Arial Black"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3200" b="1" dirty="0" smtClean="0">
                <a:solidFill>
                  <a:schemeClr val="bg1"/>
                </a:solidFill>
                <a:latin typeface="Arial" pitchFamily="34" charset="0"/>
                <a:cs typeface="Arial" pitchFamily="34" charset="0"/>
              </a:rPr>
              <a:t>RESPECT</a:t>
            </a:r>
            <a:endParaRPr kumimoji="0" lang="en-US" sz="3200" b="1" i="0" u="none" strike="noStrike" cap="none" normalizeH="0" baseline="0" dirty="0" smtClean="0">
              <a:ln>
                <a:noFill/>
              </a:ln>
              <a:solidFill>
                <a:schemeClr val="bg1"/>
              </a:solidFill>
              <a:effectLst/>
              <a:latin typeface="Arial" pitchFamily="34" charset="0"/>
              <a:cs typeface="Arial" pitchFamily="34" charset="0"/>
            </a:endParaRPr>
          </a:p>
        </p:txBody>
      </p:sp>
      <p:sp>
        <p:nvSpPr>
          <p:cNvPr id="7" name="Oval 6"/>
          <p:cNvSpPr/>
          <p:nvPr/>
        </p:nvSpPr>
        <p:spPr bwMode="auto">
          <a:xfrm>
            <a:off x="304800" y="2286000"/>
            <a:ext cx="3048000" cy="2743200"/>
          </a:xfrm>
          <a:prstGeom prst="ellipse">
            <a:avLst/>
          </a:prstGeom>
          <a:solidFill>
            <a:srgbClr val="C00000"/>
          </a:solidFill>
          <a:ln w="76200">
            <a:solidFill>
              <a:schemeClr val="bg1"/>
            </a:solidFill>
            <a:headEnd type="none" w="med" len="med"/>
            <a:tailEnd type="none" w="med" len="med"/>
          </a:ln>
          <a:scene3d>
            <a:camera prst="orthographicFront">
              <a:rot lat="0" lon="0" rev="0"/>
            </a:camera>
            <a:lightRig rig="threePt" dir="t">
              <a:rot lat="0" lon="0" rev="1200000"/>
            </a:lightRig>
          </a:scene3d>
          <a:sp3d>
            <a:bevelT w="196850" h="196850"/>
          </a:sp3d>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2200" dirty="0" smtClean="0">
              <a:solidFill>
                <a:schemeClr val="bg1"/>
              </a:solidFill>
              <a:latin typeface="Arial Black"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2200" dirty="0" smtClean="0">
              <a:solidFill>
                <a:schemeClr val="bg1"/>
              </a:solidFill>
              <a:latin typeface="Arial Black"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3200" b="1" dirty="0" smtClean="0">
                <a:solidFill>
                  <a:schemeClr val="bg1"/>
                </a:solidFill>
                <a:latin typeface="Arial" pitchFamily="34" charset="0"/>
                <a:cs typeface="Arial" pitchFamily="34" charset="0"/>
              </a:rPr>
              <a:t>LOVE</a:t>
            </a:r>
            <a:endParaRPr kumimoji="0" lang="en-US" sz="3200" b="1" i="0" u="none" strike="noStrike" cap="none" normalizeH="0" baseline="0" dirty="0" smtClean="0">
              <a:ln>
                <a:noFill/>
              </a:ln>
              <a:solidFill>
                <a:schemeClr val="bg1"/>
              </a:solidFill>
              <a:effectLst/>
              <a:latin typeface="Arial" pitchFamily="34" charset="0"/>
              <a:cs typeface="Arial" pitchFamily="34" charset="0"/>
            </a:endParaRPr>
          </a:p>
        </p:txBody>
      </p:sp>
      <p:cxnSp>
        <p:nvCxnSpPr>
          <p:cNvPr id="9" name="Straight Connector 8"/>
          <p:cNvCxnSpPr/>
          <p:nvPr/>
        </p:nvCxnSpPr>
        <p:spPr bwMode="auto">
          <a:xfrm>
            <a:off x="5486400" y="-152400"/>
            <a:ext cx="914400" cy="914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4495800" y="0"/>
            <a:ext cx="2286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5"/>
          <p:cNvSpPr>
            <a:spLocks noGrp="1" noChangeArrowheads="1"/>
          </p:cNvSpPr>
          <p:nvPr>
            <p:ph type="title"/>
          </p:nvPr>
        </p:nvSpPr>
        <p:spPr>
          <a:xfrm>
            <a:off x="0" y="0"/>
            <a:ext cx="9144000" cy="2514600"/>
          </a:xfrm>
          <a:solidFill>
            <a:schemeClr val="tx1"/>
          </a:solidFill>
          <a:ln>
            <a:solidFill>
              <a:schemeClr val="tx1"/>
            </a:solidFill>
          </a:ln>
          <a:effectLst/>
        </p:spPr>
        <p:txBody>
          <a:bodyPr/>
          <a:lstStyle/>
          <a:p>
            <a:pPr>
              <a:defRPr/>
            </a:pPr>
            <a:r>
              <a:rPr lang="en-US" sz="4800" b="1" dirty="0" smtClean="0">
                <a:solidFill>
                  <a:srgbClr val="FFFF00"/>
                </a:solidFill>
                <a:effectLst>
                  <a:outerShdw blurRad="38100" dist="38100" dir="2700000" algn="tl">
                    <a:srgbClr val="000000"/>
                  </a:outerShdw>
                </a:effectLst>
                <a:latin typeface="Arial" charset="0"/>
              </a:rPr>
              <a:t/>
            </a:r>
            <a:br>
              <a:rPr lang="en-US" sz="4800" b="1" dirty="0" smtClean="0">
                <a:solidFill>
                  <a:srgbClr val="FFFF00"/>
                </a:solidFill>
                <a:effectLst>
                  <a:outerShdw blurRad="38100" dist="38100" dir="2700000" algn="tl">
                    <a:srgbClr val="000000"/>
                  </a:outerShdw>
                </a:effectLst>
                <a:latin typeface="Arial" charset="0"/>
              </a:rPr>
            </a:br>
            <a:r>
              <a:rPr lang="en-US" sz="4800" b="1" dirty="0" smtClean="0">
                <a:solidFill>
                  <a:srgbClr val="FFFF00"/>
                </a:solidFill>
                <a:effectLst>
                  <a:outerShdw blurRad="38100" dist="38100" dir="2700000" algn="tl">
                    <a:srgbClr val="000000"/>
                  </a:outerShdw>
                </a:effectLst>
                <a:latin typeface="Arial" charset="0"/>
              </a:rPr>
              <a:t>“love”</a:t>
            </a:r>
            <a:br>
              <a:rPr lang="en-US" sz="4800" b="1" dirty="0" smtClean="0">
                <a:solidFill>
                  <a:srgbClr val="FFFF00"/>
                </a:solidFill>
                <a:effectLst>
                  <a:outerShdw blurRad="38100" dist="38100" dir="2700000" algn="tl">
                    <a:srgbClr val="000000"/>
                  </a:outerShdw>
                </a:effectLst>
                <a:latin typeface="Arial" charset="0"/>
              </a:rPr>
            </a:br>
            <a:r>
              <a:rPr lang="en-US" sz="4000" b="1" dirty="0" smtClean="0">
                <a:solidFill>
                  <a:srgbClr val="FFFF00"/>
                </a:solidFill>
                <a:latin typeface="Arial Black" pitchFamily="34" charset="0"/>
              </a:rPr>
              <a:t>Eph.5:25</a:t>
            </a:r>
            <a:endParaRPr lang="en-US" sz="4000" b="1" dirty="0">
              <a:solidFill>
                <a:srgbClr val="FFFF00"/>
              </a:solidFill>
              <a:latin typeface="Arial" charset="0"/>
            </a:endParaRPr>
          </a:p>
        </p:txBody>
      </p:sp>
      <p:sp>
        <p:nvSpPr>
          <p:cNvPr id="72706" name="Rectangle 2"/>
          <p:cNvSpPr>
            <a:spLocks noGrp="1" noChangeArrowheads="1"/>
          </p:cNvSpPr>
          <p:nvPr>
            <p:ph type="body" idx="1"/>
          </p:nvPr>
        </p:nvSpPr>
        <p:spPr>
          <a:xfrm>
            <a:off x="0" y="2667000"/>
            <a:ext cx="9144000" cy="4191000"/>
          </a:xfrm>
          <a:solidFill>
            <a:schemeClr val="tx1"/>
          </a:solidFill>
        </p:spPr>
        <p:txBody>
          <a:bodyPr/>
          <a:lstStyle/>
          <a:p>
            <a:endParaRPr lang="en-US" sz="4000" b="1" dirty="0" smtClean="0">
              <a:solidFill>
                <a:schemeClr val="bg1"/>
              </a:solidFill>
              <a:latin typeface="Rockwell" charset="0"/>
            </a:endParaRPr>
          </a:p>
          <a:p>
            <a:r>
              <a:rPr lang="en-US" sz="4000" b="1" i="1" dirty="0" smtClean="0">
                <a:solidFill>
                  <a:schemeClr val="bg1"/>
                </a:solidFill>
                <a:latin typeface="Arial" pitchFamily="34" charset="0"/>
              </a:rPr>
              <a:t>“Husbands, </a:t>
            </a:r>
            <a:r>
              <a:rPr lang="en-US" sz="4000" b="1" i="1" dirty="0" smtClean="0">
                <a:solidFill>
                  <a:srgbClr val="FFFF00"/>
                </a:solidFill>
                <a:latin typeface="Arial" pitchFamily="34" charset="0"/>
              </a:rPr>
              <a:t>love</a:t>
            </a:r>
            <a:r>
              <a:rPr lang="en-US" sz="4000" b="1" i="1" dirty="0" smtClean="0">
                <a:solidFill>
                  <a:schemeClr val="bg1"/>
                </a:solidFill>
                <a:latin typeface="Arial" pitchFamily="34" charset="0"/>
              </a:rPr>
              <a:t> your wives, even as Christ also loved the church and gave himself up for her ”</a:t>
            </a:r>
            <a:endParaRPr lang="en-US" sz="4000" b="1" dirty="0" smtClean="0">
              <a:solidFill>
                <a:srgbClr val="FFFF00"/>
              </a:solidFill>
              <a:latin typeface="Rockwell" charset="0"/>
            </a:endParaRPr>
          </a:p>
        </p:txBody>
      </p:sp>
      <p:sp>
        <p:nvSpPr>
          <p:cNvPr id="7" name="Rectangle 2"/>
          <p:cNvSpPr txBox="1">
            <a:spLocks noChangeArrowheads="1"/>
          </p:cNvSpPr>
          <p:nvPr/>
        </p:nvSpPr>
        <p:spPr bwMode="auto">
          <a:xfrm>
            <a:off x="685800" y="152400"/>
            <a:ext cx="7772400" cy="685800"/>
          </a:xfrm>
          <a:prstGeom prst="rect">
            <a:avLst/>
          </a:prstGeom>
          <a:solidFill>
            <a:srgbClr val="007A37"/>
          </a:solidFill>
          <a:ln w="9525">
            <a:noFill/>
            <a:miter lim="800000"/>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0" cap="none" spc="0" normalizeH="0" baseline="0" noProof="0" smtClean="0">
                <a:ln>
                  <a:noFill/>
                </a:ln>
                <a:solidFill>
                  <a:schemeClr val="bg1"/>
                </a:solidFill>
                <a:effectLst>
                  <a:outerShdw blurRad="38100" dist="38100" dir="2700000" algn="tl">
                    <a:srgbClr val="000000"/>
                  </a:outerShdw>
                </a:effectLst>
                <a:uLnTx/>
                <a:uFillTx/>
                <a:latin typeface="Arial" charset="0"/>
                <a:ea typeface="+mn-ea"/>
                <a:cs typeface="+mn-cs"/>
              </a:rPr>
              <a:t>Husband</a:t>
            </a:r>
            <a:endParaRPr kumimoji="0" lang="en-US" sz="4800" b="1" i="0" u="none" strike="noStrike" kern="0" cap="none" spc="0" normalizeH="0" baseline="0" noProof="0" dirty="0" smtClean="0">
              <a:ln>
                <a:noFill/>
              </a:ln>
              <a:solidFill>
                <a:schemeClr val="lt1"/>
              </a:solidFill>
              <a:effectLst/>
              <a:uLnTx/>
              <a:uFillTx/>
              <a:latin typeface="Arial" charset="0"/>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body" idx="1"/>
          </p:nvPr>
        </p:nvSpPr>
        <p:spPr>
          <a:xfrm>
            <a:off x="0" y="2590800"/>
            <a:ext cx="9144000" cy="4267200"/>
          </a:xfrm>
          <a:solidFill>
            <a:schemeClr val="tx1"/>
          </a:solidFill>
        </p:spPr>
        <p:txBody>
          <a:bodyPr/>
          <a:lstStyle/>
          <a:p>
            <a:pPr>
              <a:defRPr/>
            </a:pPr>
            <a:r>
              <a:rPr lang="en-US" b="1" i="1" dirty="0" smtClean="0">
                <a:solidFill>
                  <a:schemeClr val="bg1"/>
                </a:solidFill>
                <a:latin typeface="Arial" pitchFamily="34" charset="0"/>
                <a:cs typeface="Arial" pitchFamily="34" charset="0"/>
              </a:rPr>
              <a:t>Even so ought husbands to love their own wives as their own bodies.  He that loves his own wife loves himself, for no man ever hated his own flesh, but nourishes and cherishes it … for this cause shall a man leave his father and mother, and shall cleave to his wife, and the two shall become one flesh”</a:t>
            </a:r>
            <a:r>
              <a:rPr lang="en-US" b="1" dirty="0" smtClean="0">
                <a:solidFill>
                  <a:schemeClr val="bg1"/>
                </a:solidFill>
                <a:latin typeface="Arial" pitchFamily="34" charset="0"/>
                <a:cs typeface="Arial" pitchFamily="34" charset="0"/>
              </a:rPr>
              <a:t>       					</a:t>
            </a:r>
            <a:endParaRPr lang="en-US" b="1" dirty="0" smtClean="0">
              <a:solidFill>
                <a:schemeClr val="accent2">
                  <a:lumMod val="60000"/>
                  <a:lumOff val="40000"/>
                </a:schemeClr>
              </a:solidFill>
              <a:latin typeface="Arial" pitchFamily="34" charset="0"/>
              <a:cs typeface="Arial" pitchFamily="34" charset="0"/>
            </a:endParaRPr>
          </a:p>
        </p:txBody>
      </p:sp>
      <p:sp>
        <p:nvSpPr>
          <p:cNvPr id="72709" name="Rectangle 5"/>
          <p:cNvSpPr>
            <a:spLocks noGrp="1" noChangeArrowheads="1"/>
          </p:cNvSpPr>
          <p:nvPr>
            <p:ph type="title"/>
          </p:nvPr>
        </p:nvSpPr>
        <p:spPr>
          <a:xfrm>
            <a:off x="0" y="0"/>
            <a:ext cx="9144000" cy="2438400"/>
          </a:xfrm>
          <a:solidFill>
            <a:schemeClr val="tx1"/>
          </a:solidFill>
          <a:ln>
            <a:solidFill>
              <a:schemeClr val="tx1"/>
            </a:solidFill>
          </a:ln>
          <a:effectLst/>
        </p:spPr>
        <p:txBody>
          <a:bodyPr/>
          <a:lstStyle/>
          <a:p>
            <a:pPr>
              <a:defRPr/>
            </a:pPr>
            <a:r>
              <a:rPr lang="en-US" sz="4800" b="1" dirty="0" smtClean="0">
                <a:solidFill>
                  <a:srgbClr val="FFFF00"/>
                </a:solidFill>
                <a:effectLst>
                  <a:outerShdw blurRad="38100" dist="38100" dir="2700000" algn="tl">
                    <a:srgbClr val="000000"/>
                  </a:outerShdw>
                </a:effectLst>
                <a:latin typeface="Arial" charset="0"/>
              </a:rPr>
              <a:t/>
            </a:r>
            <a:br>
              <a:rPr lang="en-US" sz="4800" b="1" dirty="0" smtClean="0">
                <a:solidFill>
                  <a:srgbClr val="FFFF00"/>
                </a:solidFill>
                <a:effectLst>
                  <a:outerShdw blurRad="38100" dist="38100" dir="2700000" algn="tl">
                    <a:srgbClr val="000000"/>
                  </a:outerShdw>
                </a:effectLst>
                <a:latin typeface="Arial" charset="0"/>
              </a:rPr>
            </a:br>
            <a:r>
              <a:rPr lang="en-US" sz="4800" b="1" dirty="0" smtClean="0">
                <a:solidFill>
                  <a:srgbClr val="FFFF00"/>
                </a:solidFill>
                <a:effectLst>
                  <a:outerShdw blurRad="38100" dist="38100" dir="2700000" algn="tl">
                    <a:srgbClr val="000000"/>
                  </a:outerShdw>
                </a:effectLst>
                <a:latin typeface="Arial" charset="0"/>
              </a:rPr>
              <a:t>“one”     </a:t>
            </a:r>
            <a:br>
              <a:rPr lang="en-US" sz="4800" b="1" dirty="0" smtClean="0">
                <a:solidFill>
                  <a:srgbClr val="FFFF00"/>
                </a:solidFill>
                <a:effectLst>
                  <a:outerShdw blurRad="38100" dist="38100" dir="2700000" algn="tl">
                    <a:srgbClr val="000000"/>
                  </a:outerShdw>
                </a:effectLst>
                <a:latin typeface="Arial" charset="0"/>
              </a:rPr>
            </a:br>
            <a:r>
              <a:rPr lang="en-US" sz="4000" b="1" dirty="0" smtClean="0">
                <a:solidFill>
                  <a:srgbClr val="FFFF00"/>
                </a:solidFill>
                <a:latin typeface="Arial Black" pitchFamily="34" charset="0"/>
              </a:rPr>
              <a:t>Eph.5:28-31</a:t>
            </a:r>
            <a:endParaRPr lang="en-US" sz="4000" b="1" dirty="0">
              <a:solidFill>
                <a:srgbClr val="FFFF00"/>
              </a:solidFill>
              <a:latin typeface="Arial" charset="0"/>
            </a:endParaRPr>
          </a:p>
        </p:txBody>
      </p:sp>
      <p:sp>
        <p:nvSpPr>
          <p:cNvPr id="4" name="Rectangle 2"/>
          <p:cNvSpPr txBox="1">
            <a:spLocks noChangeArrowheads="1"/>
          </p:cNvSpPr>
          <p:nvPr/>
        </p:nvSpPr>
        <p:spPr bwMode="auto">
          <a:xfrm>
            <a:off x="685800" y="152400"/>
            <a:ext cx="7772400" cy="685800"/>
          </a:xfrm>
          <a:prstGeom prst="rect">
            <a:avLst/>
          </a:prstGeom>
          <a:solidFill>
            <a:srgbClr val="007A37"/>
          </a:solidFill>
          <a:ln w="9525">
            <a:noFill/>
            <a:miter lim="800000"/>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1" i="0" u="none" strike="noStrike" kern="0" cap="none" spc="0" normalizeH="0" baseline="0" noProof="0" smtClean="0">
                <a:ln>
                  <a:noFill/>
                </a:ln>
                <a:solidFill>
                  <a:schemeClr val="bg1"/>
                </a:solidFill>
                <a:effectLst>
                  <a:outerShdw blurRad="38100" dist="38100" dir="2700000" algn="tl">
                    <a:srgbClr val="000000"/>
                  </a:outerShdw>
                </a:effectLst>
                <a:uLnTx/>
                <a:uFillTx/>
                <a:latin typeface="Arial" charset="0"/>
                <a:ea typeface="+mn-ea"/>
                <a:cs typeface="+mn-cs"/>
              </a:rPr>
              <a:t>Husband</a:t>
            </a:r>
            <a:endParaRPr kumimoji="0" lang="en-US" sz="4800" b="1" i="0" u="none" strike="noStrike" kern="0" cap="none" spc="0" normalizeH="0" baseline="0" noProof="0" dirty="0" smtClean="0">
              <a:ln>
                <a:noFill/>
              </a:ln>
              <a:solidFill>
                <a:schemeClr val="lt1"/>
              </a:solidFill>
              <a:effectLst/>
              <a:uLnTx/>
              <a:uFillTx/>
              <a:latin typeface="Arial" charset="0"/>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240</Words>
  <Application>Microsoft Office PowerPoint</Application>
  <PresentationFormat>On-screen Show (4:3)</PresentationFormat>
  <Paragraphs>61</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husbands &amp; wives </vt:lpstr>
      <vt:lpstr>Husband</vt:lpstr>
      <vt:lpstr> sacrificial leadership Eph.5:23-25 cf. Mt. 20,25-28</vt:lpstr>
      <vt:lpstr>leadership        </vt:lpstr>
      <vt:lpstr> “love” Eph.5:25</vt:lpstr>
      <vt:lpstr>                            Eph. 5         husband:            wife:       love her              follow him      </vt:lpstr>
      <vt:lpstr>Slide 7</vt:lpstr>
      <vt:lpstr> “love” Eph.5:25</vt:lpstr>
      <vt:lpstr> “one”      Eph.5:28-31</vt:lpstr>
      <vt:lpstr>Slide 10</vt:lpstr>
      <vt:lpstr>Pr. 18.22  “He who finds a wife finds a good thing”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husbands &amp; wives </dc:title>
  <dc:creator>Heath Robertson</dc:creator>
  <cp:lastModifiedBy>Heath Robertson</cp:lastModifiedBy>
  <cp:revision>1</cp:revision>
  <dcterms:created xsi:type="dcterms:W3CDTF">2013-03-17T01:38:54Z</dcterms:created>
  <dcterms:modified xsi:type="dcterms:W3CDTF">2013-03-17T01:39:54Z</dcterms:modified>
</cp:coreProperties>
</file>